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432" y="-15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62837947"/>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27230781"/>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01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     Ауыспалы бұлтты, </a:t>
            </a:r>
            <a:r>
              <a:rPr lang="kk-KZ" sz="1200" kern="1400" dirty="0" smtClean="0">
                <a:latin typeface="Times New Roman"/>
                <a:ea typeface="Times New Roman"/>
              </a:rPr>
              <a:t>күндіз жаңбыр</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 оңтүстік-батыстан </a:t>
            </a:r>
            <a:r>
              <a:rPr lang="kk-KZ" sz="1200" kern="1400" dirty="0">
                <a:solidFill>
                  <a:srgbClr val="000000"/>
                </a:solidFill>
                <a:latin typeface="Times New Roman"/>
                <a:ea typeface="Times New Roman"/>
              </a:rPr>
              <a:t>соғатын </a:t>
            </a:r>
            <a:r>
              <a:rPr lang="kk-KZ" sz="1200" kern="1400" dirty="0" smtClean="0">
                <a:solidFill>
                  <a:srgbClr val="000000"/>
                </a:solidFill>
                <a:latin typeface="Times New Roman"/>
                <a:ea typeface="Times New Roman"/>
              </a:rPr>
              <a:t>жел, күші түнде 2-7, күндіз 7-12 м/с. Ауа температурасы түнде 5-7, күндіз 13-15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01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02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smtClean="0">
                <a:solidFill>
                  <a:srgbClr val="000000"/>
                </a:solidFill>
                <a:latin typeface="Times New Roman"/>
                <a:ea typeface="Times New Roman"/>
              </a:rPr>
              <a:t>      Ауыспалы </a:t>
            </a:r>
            <a:r>
              <a:rPr lang="kk-KZ" sz="1200" kern="1400" dirty="0">
                <a:solidFill>
                  <a:srgbClr val="000000"/>
                </a:solidFill>
                <a:latin typeface="Times New Roman"/>
                <a:ea typeface="Times New Roman"/>
              </a:rPr>
              <a:t>бұлтты</a:t>
            </a:r>
            <a:r>
              <a:rPr lang="kk-KZ" sz="1200" kern="1400" dirty="0" smtClean="0">
                <a:latin typeface="Times New Roman"/>
                <a:ea typeface="Times New Roman"/>
              </a:rPr>
              <a:t>, жауын-шашынсыз. Оңтүстік-батыстан соғатын жел солтүстік-батысқа ауысады, күші 7-12 м/с. Ауа температурасы 5-7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01 </a:t>
            </a:r>
            <a:r>
              <a:rPr lang="ru-RU" sz="1150" b="1" dirty="0" err="1" smtClean="0">
                <a:solidFill>
                  <a:schemeClr val="tx1"/>
                </a:solidFill>
                <a:latin typeface="Times New Roman" panose="02020603050405020304" pitchFamily="18" charset="0"/>
                <a:cs typeface="Times New Roman" panose="02020603050405020304" pitchFamily="18" charset="0"/>
              </a:rPr>
              <a:t>қараша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31018</TotalTime>
  <Words>972</Words>
  <Application>Microsoft Office PowerPoint</Application>
  <PresentationFormat>Лист A4 (210x297 мм)</PresentationFormat>
  <Paragraphs>148</Paragraphs>
  <Slides>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5086</cp:revision>
  <cp:lastPrinted>2023-02-06T06:57:51Z</cp:lastPrinted>
  <dcterms:created xsi:type="dcterms:W3CDTF">2018-03-27T06:03:00Z</dcterms:created>
  <dcterms:modified xsi:type="dcterms:W3CDTF">2025-10-31T09:02:29Z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