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09142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6900" y="46075"/>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01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31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 </a:t>
            </a:r>
            <a:r>
              <a:rPr lang="kk-KZ" sz="1150" dirty="0" smtClean="0">
                <a:latin typeface="Times New Roman" panose="02020603050405020304" pitchFamily="18" charset="0"/>
                <a:cs typeface="Times New Roman" panose="02020603050405020304" pitchFamily="18" charset="0"/>
              </a:rPr>
              <a:t>күндіз жаңбыр жауады. </a:t>
            </a:r>
            <a:r>
              <a:rPr lang="kk-KZ" sz="1150" dirty="0">
                <a:latin typeface="Times New Roman" panose="02020603050405020304" pitchFamily="18" charset="0"/>
                <a:cs typeface="Times New Roman" panose="02020603050405020304" pitchFamily="18" charset="0"/>
              </a:rPr>
              <a:t>Солтүстік-батыстан соғатын жел оңтүстік-шығысқа </a:t>
            </a:r>
            <a:r>
              <a:rPr lang="kk-KZ" sz="1150" dirty="0" smtClean="0">
                <a:latin typeface="Times New Roman" panose="02020603050405020304" pitchFamily="18" charset="0"/>
                <a:cs typeface="Times New Roman" panose="02020603050405020304" pitchFamily="18" charset="0"/>
              </a:rPr>
              <a:t>ауысады,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5-10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0 градус шамасында, </a:t>
            </a:r>
            <a:r>
              <a:rPr lang="kk-KZ" sz="1150" dirty="0">
                <a:latin typeface="Times New Roman" panose="02020603050405020304" pitchFamily="18" charset="0"/>
                <a:cs typeface="Times New Roman" panose="02020603050405020304" pitchFamily="18" charset="0"/>
              </a:rPr>
              <a:t>күндіз 7-9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02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a:latin typeface="Times New Roman" panose="02020603050405020304" pitchFamily="18" charset="0"/>
                <a:cs typeface="Times New Roman" panose="02020603050405020304" pitchFamily="18" charset="0"/>
              </a:rPr>
              <a:t>01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жаңбыр жауады. </a:t>
            </a:r>
            <a:r>
              <a:rPr lang="kk-KZ" sz="1150" dirty="0" smtClean="0">
                <a:latin typeface="Times New Roman" panose="02020603050405020304" pitchFamily="18" charset="0"/>
                <a:cs typeface="Times New Roman" panose="02020603050405020304" pitchFamily="18" charset="0"/>
              </a:rPr>
              <a:t>Оңтүстік-шығыстан соғатын жел солтүстік-шығысқа ауысады, </a:t>
            </a:r>
            <a:r>
              <a:rPr lang="kk-KZ" sz="1150" dirty="0" smtClean="0">
                <a:latin typeface="Times New Roman" panose="02020603050405020304" pitchFamily="18" charset="0"/>
                <a:cs typeface="Times New Roman" panose="02020603050405020304" pitchFamily="18" charset="0"/>
              </a:rPr>
              <a:t>күші 1-6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5-7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7102413"/>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01 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02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37101</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6184</cp:revision>
  <cp:lastPrinted>2021-07-01T07:38:07Z</cp:lastPrinted>
  <dcterms:created xsi:type="dcterms:W3CDTF">2018-03-27T06:03:00Z</dcterms:created>
  <dcterms:modified xsi:type="dcterms:W3CDTF">2025-10-31T09:32:52Z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