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52562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Оңтүстік-батыстан, батыстан жел соғады, күші 9–14, екпіні 15–20 м/с. Ауа температурасы түнде және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шамамен</a:t>
            </a:r>
            <a:r>
              <a:rPr lang="ru-RU" sz="1150" dirty="0" smtClean="0">
                <a:latin typeface="Times New Roman" panose="02020603050405020304" pitchFamily="18" charset="0"/>
                <a:cs typeface="Times New Roman" panose="02020603050405020304" pitchFamily="18" charset="0"/>
              </a:rPr>
              <a:t> 0 градус.</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97180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5058</cp:revision>
  <cp:lastPrinted>2021-07-01T07:38:07Z</cp:lastPrinted>
  <dcterms:created xsi:type="dcterms:W3CDTF">2018-03-27T06:03:00Z</dcterms:created>
  <dcterms:modified xsi:type="dcterms:W3CDTF">2025-10-31T07:39:41Z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