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809261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4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күндіз жаңбыр. Жел оңтүстіктен, 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күндіз кей уакыттарда 23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ru-RU" altLang="ru-RU" sz="500" b="1" dirty="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1340611"/>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19112</TotalTime>
  <Words>593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3712</cp:revision>
  <cp:lastPrinted>2021-07-01T03:56:27Z</cp:lastPrinted>
  <dcterms:created xsi:type="dcterms:W3CDTF">2018-03-27T06:03:00Z</dcterms:created>
  <dcterms:modified xsi:type="dcterms:W3CDTF">2025-10-31T07:40:46Z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