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98277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304</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қазандағы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200" b="1" dirty="0">
                <a:solidFill>
                  <a:srgbClr val="000000"/>
                </a:solidFill>
                <a:latin typeface="Times New Roman" panose="02020603050405020304" pitchFamily="18" charset="0"/>
                <a:cs typeface="Times New Roman" panose="02020603050405020304" pitchFamily="18" charset="0"/>
              </a:rPr>
              <a:t>01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31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01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Жел батыстан оңтүстікке ауысады 9-14 м/с. Ауаның температурасы </a:t>
            </a:r>
            <a:r>
              <a:rPr lang="kk-KZ" sz="120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3-5</a:t>
            </a:r>
            <a:r>
              <a:rPr lang="kk-KZ" sz="120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күндіз 13-15 жылы</a:t>
            </a:r>
            <a:r>
              <a:rPr lang="kk-KZ" sz="1200" dirty="0" smtClean="0">
                <a:latin typeface="Times New Roman" panose="02020603050405020304" pitchFamily="18" charset="0"/>
                <a:cs typeface="Times New Roman" panose="02020603050405020304" pitchFamily="18" charset="0"/>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қарашаға</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01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батыстан 9-14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2-4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32296772"/>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663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0.325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1891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0.378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101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0.251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339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0.678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945886772"/>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a:t>
                      </a:r>
                      <a:r>
                        <a:rPr lang="ru-RU" altLang="x-none" sz="800" b="0" smtClean="0">
                          <a:latin typeface="Times New Roman" panose="02020603050405020304" pitchFamily="18" charset="0"/>
                          <a:cs typeface="Times New Roman" panose="02020603050405020304" pitchFamily="18" charset="0"/>
                        </a:rPr>
                        <a:t>олмұрат</a:t>
                      </a:r>
                      <a:r>
                        <a:rPr lang="ru-RU" altLang="x-none" sz="800" b="0" baseline="0" dirty="0" smtClean="0">
                          <a:latin typeface="Times New Roman" panose="02020603050405020304" pitchFamily="18" charset="0"/>
                          <a:cs typeface="Times New Roman" panose="02020603050405020304" pitchFamily="18" charset="0"/>
                        </a:rPr>
                        <a:t> Ж</a:t>
                      </a:r>
                      <a:r>
                        <a:rPr lang="ru-RU"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16716</TotalTime>
  <Words>532</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3969</cp:revision>
  <cp:lastPrinted>2021-07-01T07:38:07Z</cp:lastPrinted>
  <dcterms:created xsi:type="dcterms:W3CDTF">2018-03-27T06:03:00Z</dcterms:created>
  <dcterms:modified xsi:type="dcterms:W3CDTF">2025-10-31T05:59:40Z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