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61265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31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463957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жаңбыр. Оңтүстік-бастыстан жел соғады, күші 9-14, күндіз 15-20, екпіні 23-28 м/с. Ауа температурасы түнде 2-4 аяз, күндіз 8-10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02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ctr" fontAlgn="b">
              <a:spcBef>
                <a:spcPts val="0"/>
              </a:spcBef>
              <a:spcAft>
                <a:spcPts val="0"/>
              </a:spcAft>
              <a:defRPr/>
            </a:pPr>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endParaRPr lang="ru-RU" altLang="en-US" sz="1100" b="1" dirty="0">
              <a:solidFill>
                <a:srgbClr val="000000"/>
              </a:solidFill>
              <a:latin typeface="Times New Roman" panose="02020603050405020304" pitchFamily="18" charset="0"/>
            </a:endParaRPr>
          </a:p>
          <a:p>
            <a:pPr algn="just"/>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47877</TotalTime>
  <Words>617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6976</cp:revision>
  <cp:lastPrinted>2025-07-15T07:11:11Z</cp:lastPrinted>
  <dcterms:created xsi:type="dcterms:W3CDTF">2018-03-27T06:03:00Z</dcterms:created>
  <dcterms:modified xsi:type="dcterms:W3CDTF">2025-10-31T06:00:21Z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