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9" d="100"/>
          <a:sy n="109" d="100"/>
        </p:scale>
        <p:origin x="210"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9278910"/>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30</a:t>
                      </a:r>
                      <a:r>
                        <a:rPr lang="kk-KZ" altLang="x-none" sz="1600" b="1" i="1" dirty="0" smtClean="0">
                          <a:solidFill>
                            <a:srgbClr val="002060"/>
                          </a:solidFill>
                          <a:latin typeface="Times New Roman" panose="02020603050405020304" pitchFamily="18" charset="0"/>
                          <a:cs typeface="Times New Roman" panose="02020603050405020304" pitchFamily="18" charset="0"/>
                        </a:rPr>
                        <a:t>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a:t>
                      </a:r>
                      <a:r>
                        <a:rPr lang="kk-KZ" altLang="x-none" sz="1600" b="1" i="1" dirty="0" smtClean="0">
                          <a:solidFill>
                            <a:srgbClr val="002060"/>
                          </a:solidFill>
                          <a:latin typeface="Times New Roman" panose="02020603050405020304" pitchFamily="18" charset="0"/>
                          <a:cs typeface="Times New Roman" panose="02020603050405020304" pitchFamily="18" charset="0"/>
                        </a:rPr>
                        <a:t>ЖАҒДАЙЫНЫҢ</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 altLang="zh-CN" sz="1200" b="1" i="1" baseline="0" dirty="0" smtClean="0">
                          <a:solidFill>
                            <a:srgbClr val="002060"/>
                          </a:solidFill>
                          <a:latin typeface="Times New Roman" panose="02020603050405020304" pitchFamily="18" charset="0"/>
                          <a:cs typeface="Times New Roman" panose="02020603050405020304" pitchFamily="18" charset="0"/>
                        </a:rPr>
                        <a:t>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3</a:t>
            </a:r>
            <a:r>
              <a:rPr lang="kk-KZ" altLang="ru-RU" sz="1200" b="1" dirty="0" smtClean="0">
                <a:latin typeface="Times New Roman" panose="02020603050405020304" pitchFamily="18" charset="0"/>
                <a:cs typeface="Times New Roman" panose="02020603050405020304" pitchFamily="18" charset="0"/>
              </a:rPr>
              <a:t>1</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қазан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200602"/>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 altLang="ru-RU" sz="1200" b="1" dirty="0" smtClean="0">
                <a:latin typeface="Times New Roman" panose="02020603050405020304" pitchFamily="18" charset="0"/>
                <a:cs typeface="Times New Roman" panose="02020603050405020304" pitchFamily="18" charset="0"/>
              </a:rPr>
              <a:t>1</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қарашаға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 altLang="ru-RU" sz="1200" b="1" dirty="0" smtClean="0">
                <a:latin typeface="Times New Roman" panose="02020603050405020304" pitchFamily="18" charset="0"/>
                <a:cs typeface="Times New Roman" panose="02020603050405020304" pitchFamily="18" charset="0"/>
              </a:rPr>
              <a:t>3</a:t>
            </a:r>
            <a:r>
              <a:rPr lang="kk-KZ" altLang="ru-RU" sz="1200" b="1" dirty="0" smtClean="0">
                <a:latin typeface="Times New Roman" panose="02020603050405020304" pitchFamily="18" charset="0"/>
                <a:cs typeface="Times New Roman" panose="02020603050405020304" pitchFamily="18" charset="0"/>
              </a:rPr>
              <a:t>1</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Көшпелі</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бұлтты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жауын-шашын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жаңбыр</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қар</a:t>
            </a:r>
            <a:r>
              <a:rPr lang="ru-RU"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Оңтүстік-шығыстан соғатын жел оңтүстік-батысқа ауысады, күші 7-12, екпіні </a:t>
            </a:r>
            <a:r>
              <a:rPr lang="kk-KZ" sz="1200" dirty="0" smtClean="0">
                <a:solidFill>
                  <a:prstClr val="black"/>
                </a:solidFill>
                <a:latin typeface="Times New Roman" pitchFamily="18" charset="0"/>
                <a:cs typeface="Times New Roman" pitchFamily="18" charset="0"/>
              </a:rPr>
              <a:t>15-20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0-2°,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жылы болады.</a:t>
            </a:r>
            <a:endParaRPr lang="ru-RU" altLang="ru-RU" sz="500" b="1" dirty="0">
              <a:latin typeface="Times New Roman" pitchFamily="18" charset="0"/>
              <a:cs typeface="Times New Roman" pitchFamily="18" charset="0"/>
            </a:endParaRPr>
          </a:p>
          <a:p>
            <a:pPr algn="just">
              <a:spcBef>
                <a:spcPts val="0"/>
              </a:spcBef>
              <a:defRPr/>
            </a:pPr>
            <a:endParaRPr lang="ru-RU" altLang="ru-RU" sz="5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2</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a:t>
            </a:r>
            <a:r>
              <a:rPr lang="" altLang="ru-RU" sz="1200" b="1" dirty="0">
                <a:latin typeface="Times New Roman" pitchFamily="18" charset="0"/>
                <a:cs typeface="Times New Roman" pitchFamily="18" charset="0"/>
              </a:rPr>
              <a:t>раша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01 </a:t>
            </a:r>
            <a:r>
              <a:rPr lang="ru-RU" altLang="ru-RU" sz="1200" b="1" dirty="0" err="1" smtClean="0">
                <a:latin typeface="Times New Roman" pitchFamily="18" charset="0"/>
                <a:cs typeface="Times New Roman" pitchFamily="18" charset="0"/>
              </a:rPr>
              <a:t>қараша</a:t>
            </a:r>
            <a:r>
              <a:rPr lang="ru-RU"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 sz="1200" b="1" dirty="0" smtClean="0">
                <a:latin typeface="Times New Roman" panose="02020603050405020304" pitchFamily="18" charset="0"/>
                <a:cs typeface="Times New Roman" panose="02020603050405020304" pitchFamily="18" charset="0"/>
              </a:rPr>
              <a:t>0</a:t>
            </a:r>
            <a:r>
              <a:rPr lang="kk-KZ" sz="1200" b="1" dirty="0" smtClean="0">
                <a:latin typeface="Times New Roman" panose="02020603050405020304" pitchFamily="18" charset="0"/>
                <a:cs typeface="Times New Roman" panose="02020603050405020304" pitchFamily="18" charset="0"/>
              </a:rPr>
              <a:t>2</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қа</a:t>
            </a:r>
            <a:r>
              <a:rPr lang="" sz="1200" b="1" dirty="0">
                <a:latin typeface="Times New Roman" panose="02020603050405020304" pitchFamily="18" charset="0"/>
                <a:cs typeface="Times New Roman" panose="02020603050405020304" pitchFamily="18" charset="0"/>
              </a:rPr>
              <a:t>раша</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ru-RU" sz="1200" dirty="0" err="1" smtClean="0">
                <a:solidFill>
                  <a:prstClr val="black"/>
                </a:solidFill>
                <a:latin typeface="Times New Roman" pitchFamily="18" charset="0"/>
                <a:cs typeface="Times New Roman" pitchFamily="18" charset="0"/>
              </a:rPr>
              <a:t>Көшпелі</a:t>
            </a:r>
            <a:r>
              <a:rPr lang="ru-RU" sz="1200" dirty="0" smtClean="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б</a:t>
            </a:r>
            <a:r>
              <a:rPr lang="kk-KZ" sz="1200" dirty="0">
                <a:solidFill>
                  <a:prstClr val="black"/>
                </a:solidFill>
                <a:latin typeface="Times New Roman" pitchFamily="18" charset="0"/>
                <a:cs typeface="Times New Roman" pitchFamily="18" charset="0"/>
              </a:rPr>
              <a:t>ұлтты, жауын-шашынсыз. </a:t>
            </a:r>
            <a:r>
              <a:rPr lang="kk-KZ" sz="1200" dirty="0">
                <a:solidFill>
                  <a:prstClr val="black"/>
                </a:solidFill>
                <a:latin typeface="Times New Roman" pitchFamily="18" charset="0"/>
                <a:cs typeface="Times New Roman" pitchFamily="18" charset="0"/>
              </a:rPr>
              <a:t>Жел солтүстік-шығыстан соғады, күші 3-8 м/с. Ауа температурасы </a:t>
            </a:r>
            <a:r>
              <a:rPr lang="kk-KZ" sz="1200" dirty="0" smtClean="0">
                <a:solidFill>
                  <a:prstClr val="black"/>
                </a:solidFill>
                <a:latin typeface="Times New Roman" pitchFamily="18" charset="0"/>
                <a:cs typeface="Times New Roman" pitchFamily="18" charset="0"/>
              </a:rPr>
              <a:t>0-2°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0" name="TextBox 13"/>
          <p:cNvSpPr txBox="1"/>
          <p:nvPr/>
        </p:nvSpPr>
        <p:spPr>
          <a:xfrm>
            <a:off x="5061144" y="236879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61144" y="326851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906400032"/>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21209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4,242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1,068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0,087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0,300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10658" y="5865184"/>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Абдрахманова Н.Е. / </a:t>
            </a:r>
            <a:r>
              <a:rPr lang="ru-RU" altLang="ru-RU" sz="1200" b="1" i="1" dirty="0" smtClean="0">
                <a:solidFill>
                  <a:srgbClr val="000000"/>
                </a:solidFill>
                <a:latin typeface="Times New Roman" panose="02020603050405020304" pitchFamily="18" charset="0"/>
                <a:cs typeface="Times New Roman" panose="02020603050405020304" pitchFamily="18" charset="0"/>
              </a:rPr>
              <a:t>Эрнст Л.В</a:t>
            </a:r>
            <a:r>
              <a:rPr lang="" altLang="ru-RU" sz="1200" b="1" i="1" dirty="0" smtClean="0">
                <a:solidFill>
                  <a:srgbClr val="000000"/>
                </a:solidFill>
                <a:latin typeface="Times New Roman" panose="02020603050405020304" pitchFamily="18" charset="0"/>
                <a:cs typeface="Times New Roman" panose="02020603050405020304" pitchFamily="18" charset="0"/>
              </a:rPr>
              <a:t>.</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19402</TotalTime>
  <Words>584</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3653</cp:revision>
  <cp:lastPrinted>2021-07-01T03:56:27Z</cp:lastPrinted>
  <dcterms:created xsi:type="dcterms:W3CDTF">2018-03-27T06:03:00Z</dcterms:created>
  <dcterms:modified xsi:type="dcterms:W3CDTF">2025-10-31T07:51:01Z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