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1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612526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dirty="0" smtClean="0">
                          <a:solidFill>
                            <a:srgbClr val="002060"/>
                          </a:solidFill>
                          <a:latin typeface="Times New Roman" panose="02020603050405020304" pitchFamily="18" charset="0"/>
                          <a:cs typeface="Times New Roman" panose="02020603050405020304" pitchFamily="18" charset="0"/>
                        </a:rPr>
                        <a:t>4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0060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Оңтүстік-шығыстан соғатын жел оңтүстік-батысқа ауысады, </a:t>
            </a:r>
            <a:r>
              <a:rPr lang="kk-KZ" sz="1200" dirty="0" smtClean="0">
                <a:solidFill>
                  <a:prstClr val="black"/>
                </a:solidFill>
                <a:latin typeface="Times New Roman" pitchFamily="18" charset="0"/>
                <a:cs typeface="Times New Roman" pitchFamily="18" charset="0"/>
              </a:rPr>
              <a:t>күші 7-12, екпіні 15-20, күндіз кей уақыттарда 23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a:t>
            </a:r>
            <a:r>
              <a:rPr lang="" altLang="ru-RU" sz="1200" b="1" dirty="0" smtClean="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0</a:t>
            </a:r>
            <a:r>
              <a:rPr lang="kk-KZ" sz="1200" b="1" dirty="0" smtClean="0">
                <a:latin typeface="Times New Roman" panose="02020603050405020304" pitchFamily="18" charset="0"/>
                <a:cs typeface="Times New Roman" panose="02020603050405020304" pitchFamily="18" charset="0"/>
              </a:rPr>
              <a:t>2</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қа</a:t>
            </a:r>
            <a:r>
              <a:rPr lang="" sz="1200" b="1" dirty="0" smtClean="0">
                <a:latin typeface="Times New Roman" panose="02020603050405020304" pitchFamily="18" charset="0"/>
                <a:cs typeface="Times New Roman" panose="02020603050405020304" pitchFamily="18" charset="0"/>
              </a:rPr>
              <a:t>раша</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-5°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221517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12489842"/>
              </p:ext>
            </p:extLst>
          </p:nvPr>
        </p:nvGraphicFramePr>
        <p:xfrm>
          <a:off x="5033957" y="3974186"/>
          <a:ext cx="4671571" cy="251180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8679">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1,762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8527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0,422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0,656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22401</TotalTime>
  <Words>658</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3997</cp:revision>
  <cp:lastPrinted>2021-07-01T03:56:27Z</cp:lastPrinted>
  <dcterms:created xsi:type="dcterms:W3CDTF">2018-03-27T06:03:00Z</dcterms:created>
  <dcterms:modified xsi:type="dcterms:W3CDTF">2025-10-31T07:49:27Z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