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58" d="100"/>
          <a:sy n="58" d="100"/>
        </p:scale>
        <p:origin x="53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0699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42861"/>
            <a:ext cx="4390332" cy="1661993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дождь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1-3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6-8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21796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 ночью 03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51505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7287</cp:revision>
  <cp:lastPrinted>2025-08-12T06:13:34Z</cp:lastPrinted>
  <dcterms:created xsi:type="dcterms:W3CDTF">2018-03-27T06:03:00Z</dcterms:created>
  <dcterms:modified xsi:type="dcterms:W3CDTF">2025-11-01T05:56:41Z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