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9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323182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38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ноября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утром и днем осадки (дождь, снег). Ветер юго-западный 5-10 м/с. Температура воздуха ночью 0-2, днем 3-5 тепла.</a:t>
            </a: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ноября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осадки (дождь, снег), гололед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юго-восточный с переходом на северный 9-14 м/с. Температура воздуха 0-2 градус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63523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24892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3901</cp:revision>
  <cp:lastPrinted>2021-07-01T03:56:27Z</cp:lastPrinted>
  <dcterms:created xsi:type="dcterms:W3CDTF">2018-03-27T06:03:00Z</dcterms:created>
  <dcterms:modified xsi:type="dcterms:W3CDTF">2025-11-01T05:49:30Z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