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9584222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305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переходом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03 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(дождь,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гололед.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9737729"/>
              </p:ext>
            </p:extLst>
          </p:nvPr>
        </p:nvGraphicFramePr>
        <p:xfrm>
          <a:off x="5049291" y="4016519"/>
          <a:ext cx="4613617" cy="2331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ночью 03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56423</TotalTime>
  <Words>595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6427</cp:revision>
  <cp:lastPrinted>2021-02-03T11:37:00Z</cp:lastPrinted>
  <dcterms:created xsi:type="dcterms:W3CDTF">2018-03-27T06:03:00Z</dcterms:created>
  <dcterms:modified xsi:type="dcterms:W3CDTF">2025-11-01T09:12:46Z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