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464219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 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Ночью и утром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9-14 м/с. Температура воздуха ночью 1-3 мороза, днем 3-5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03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осадки (дождь, снег), гололед. Ветер северо-восточный 9-14 м/с. Температура воздуха 5-7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ноября, ночью 03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19804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7434</cp:revision>
  <cp:lastPrinted>2021-07-01T03:56:27Z</cp:lastPrinted>
  <dcterms:created xsi:type="dcterms:W3CDTF">2018-03-27T06:03:00Z</dcterms:created>
  <dcterms:modified xsi:type="dcterms:W3CDTF">2025-11-01T07:36:50Z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