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845" autoAdjust="0"/>
  </p:normalViewPr>
  <p:slideViewPr>
    <p:cSldViewPr showGuides="1">
      <p:cViewPr>
        <p:scale>
          <a:sx n="150" d="100"/>
          <a:sy n="150" d="100"/>
        </p:scale>
        <p:origin x="-1014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10483171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305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ноября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</a:t>
            </a:r>
            <a:r>
              <a:rPr lang="ru-RU" alt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ября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рассевание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8409718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0,095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5300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1,06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0,688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1,029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90801"/>
            <a:ext cx="4759889" cy="195438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ноября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/>
            <a:r>
              <a:rPr lang="ru-RU" sz="1100" dirty="0">
                <a:solidFill>
                  <a:srgbClr val="000000"/>
                </a:solidFill>
                <a:latin typeface="Tahoma"/>
              </a:rPr>
              <a:t> 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Облачно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дождь. Ночью и утром туман. 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северный</a:t>
            </a:r>
            <a:r>
              <a:rPr lang="kk-KZ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северо-западный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7-12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м/с. Температура воздуха ночью 3-5, днем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6-8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>
                <a:solidFill>
                  <a:srgbClr val="000000"/>
                </a:solidFill>
                <a:latin typeface="Tahoma"/>
              </a:rPr>
              <a:t>.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Облачно,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Ночью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и утром туман. 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северо-западный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9-14 м/с. Температура воздуха 0-2 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Альпейсова 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34764</TotalTime>
  <Words>540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6302</cp:revision>
  <cp:lastPrinted>2021-07-01T03:56:27Z</cp:lastPrinted>
  <dcterms:created xsi:type="dcterms:W3CDTF">2018-03-27T06:03:00Z</dcterms:created>
  <dcterms:modified xsi:type="dcterms:W3CDTF">2025-11-01T06:26:34Z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