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77" d="100"/>
          <a:sy n="77" d="100"/>
        </p:scale>
        <p:origin x="96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5279689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80000" y="3600430"/>
            <a:ext cx="475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7" y="114979"/>
            <a:ext cx="4714876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утром и днем осадки (дождь, снег). Ветер юго-западный с переходом на юго-восточный 9-14 м/с. Температура воздуха ночью 0-2, днем 4-6 тепла. </a:t>
            </a:r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осадки (дождь, снег), днем гололед. Ветер юго-восточный 9-14, днем порывы 15-20 м/с. Температура воздуха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тепла.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51413" y="2235725"/>
            <a:ext cx="4787900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7116" y="3264907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7" name="Table">
            <a:extLst>
              <a:ext uri="{FF2B5EF4-FFF2-40B4-BE49-F238E27FC236}">
                <a16:creationId xmlns:a16="http://schemas.microsoft.com/office/drawing/2014/main" xmlns="" id="{DA267A69-45E3-45F6-B9C2-6B822A2486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89290164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kk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636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Айгисинова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Жолдыбай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27014</TotalTime>
  <Words>693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3859</cp:revision>
  <cp:lastPrinted>2021-07-01T07:38:07Z</cp:lastPrinted>
  <dcterms:created xsi:type="dcterms:W3CDTF">2018-03-27T06:03:00Z</dcterms:created>
  <dcterms:modified xsi:type="dcterms:W3CDTF">2025-11-01T08:23:49Z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