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114623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ноября по 20 ч 02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осадки (дождь, снег).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с переходом на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03 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033362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02, ночью 03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29872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5153</cp:revision>
  <cp:lastPrinted>2021-07-01T03:56:27Z</cp:lastPrinted>
  <dcterms:created xsi:type="dcterms:W3CDTF">2018-03-27T06:03:00Z</dcterms:created>
  <dcterms:modified xsi:type="dcterms:W3CDTF">2025-11-01T07:57:12Z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