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4054644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02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небольшие осадки (дождь, снег). Ветер юго-западный с переходом на юго-восточный 5-10 м/с. Температура воздуха ночью 0-2, днем 6-8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03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снег), гололед. Ветер юго-восточный  7-12 м/с. Температура воздуха 0-2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4303332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25274</TotalTime>
  <Words>613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4981</cp:revision>
  <cp:lastPrinted>2021-07-01T03:56:27Z</cp:lastPrinted>
  <dcterms:created xsi:type="dcterms:W3CDTF">2018-03-27T06:03:00Z</dcterms:created>
  <dcterms:modified xsi:type="dcterms:W3CDTF">2025-11-01T07:52:44Z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