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688384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305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оңтүстік-шығыстан батысқа ауысады 9-14 м/с. Ауаның температурасы түнде 3-5, күндіз 14-16 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батыстан, солтүстік-батыстан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692265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20213001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16591</TotalTime>
  <Words>533</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3927</cp:revision>
  <cp:lastPrinted>2021-07-01T07:38:07Z</cp:lastPrinted>
  <dcterms:created xsi:type="dcterms:W3CDTF">2018-03-27T06:03:00Z</dcterms:created>
  <dcterms:modified xsi:type="dcterms:W3CDTF">2025-11-01T06:00:17Z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