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156151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54692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5300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 жаңбыр. 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түстіктен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3-5,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smtClean="0">
                <a:latin typeface="Times New Roman" pitchFamily="18" charset="0"/>
                <a:cs typeface="Times New Roman" pitchFamily="18" charset="0"/>
              </a:rPr>
              <a:t>Жел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0-2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36050</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6886</cp:revision>
  <cp:lastPrinted>2021-07-01T03:56:27Z</cp:lastPrinted>
  <dcterms:created xsi:type="dcterms:W3CDTF">2018-03-27T06:03:00Z</dcterms:created>
  <dcterms:modified xsi:type="dcterms:W3CDTF">2025-11-01T06:28:37Z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