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410223736"/>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30</a:t>
                      </a:r>
                      <a:r>
                        <a:rPr lang="kk-KZ" altLang="x-none" sz="1600" b="1" i="1" dirty="0" smtClean="0">
                          <a:solidFill>
                            <a:srgbClr val="002060"/>
                          </a:solidFill>
                          <a:latin typeface="Times New Roman" panose="02020603050405020304" pitchFamily="18" charset="0"/>
                          <a:cs typeface="Times New Roman" panose="02020603050405020304" pitchFamily="18" charset="0"/>
                        </a:rPr>
                        <a:t>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err="1">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1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918960499"/>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ru-RU"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қарашадан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қарашаға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 Оңтүстік-шығыстан оңтүстік-батысқа ауысатын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20</a:t>
            </a:r>
            <a:r>
              <a:rPr lang="kk-KZ" sz="1100" dirty="0" smtClean="0">
                <a:latin typeface="Times New Roman" pitchFamily="18" charset="0"/>
                <a:cs typeface="Times New Roman" pitchFamily="18" charset="0"/>
              </a:rPr>
              <a:t>-22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қарашаға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қарашаға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Оңтүстік-батыстан жел </a:t>
            </a:r>
            <a:r>
              <a:rPr lang="kk-KZ" sz="1100" dirty="0" smtClean="0">
                <a:latin typeface="Times New Roman" pitchFamily="18" charset="0"/>
                <a:cs typeface="Times New Roman" pitchFamily="18" charset="0"/>
              </a:rPr>
              <a:t>соғады, күші 8-13 м/с. Ауа температурасы  3-5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14170</TotalTime>
  <Words>566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3893</cp:revision>
  <cp:lastPrinted>2021-07-01T03:56:27Z</cp:lastPrinted>
  <dcterms:created xsi:type="dcterms:W3CDTF">2018-03-27T06:03:00Z</dcterms:created>
  <dcterms:modified xsi:type="dcterms:W3CDTF">2025-11-01T06:58:32Z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