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0860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(жаңбыр, қар). Оңтүстік-батыстан  соғатын жел оңтүстік-шығысқа ауысады, күші 5–10 м/с. Ауа температурасы түнде 0–2, күндіз 6–8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332218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25066</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4961</cp:revision>
  <cp:lastPrinted>2021-07-01T03:56:27Z</cp:lastPrinted>
  <dcterms:created xsi:type="dcterms:W3CDTF">2018-03-27T06:03:00Z</dcterms:created>
  <dcterms:modified xsi:type="dcterms:W3CDTF">2025-11-01T07:52:38Z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