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798827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6900" y="46075"/>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01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 </a:t>
            </a:r>
            <a:r>
              <a:rPr lang="kk-KZ" sz="1150" dirty="0" smtClean="0">
                <a:latin typeface="Times New Roman" panose="02020603050405020304" pitchFamily="18" charset="0"/>
                <a:cs typeface="Times New Roman" panose="02020603050405020304" pitchFamily="18" charset="0"/>
              </a:rPr>
              <a:t>кей уақыттарда </a:t>
            </a:r>
            <a:r>
              <a:rPr lang="kk-KZ" sz="1150" dirty="0" smtClean="0">
                <a:latin typeface="Times New Roman" panose="02020603050405020304" pitchFamily="18" charset="0"/>
                <a:cs typeface="Times New Roman" panose="02020603050405020304" pitchFamily="18" charset="0"/>
              </a:rPr>
              <a:t>жаңбыр жауады. </a:t>
            </a:r>
            <a:r>
              <a:rPr lang="kk-KZ" sz="1150" dirty="0" smtClean="0">
                <a:latin typeface="Times New Roman" panose="02020603050405020304" pitchFamily="18" charset="0"/>
                <a:cs typeface="Times New Roman" panose="02020603050405020304" pitchFamily="18" charset="0"/>
              </a:rPr>
              <a:t>О</a:t>
            </a:r>
            <a:r>
              <a:rPr lang="kk-KZ" sz="1150" dirty="0" smtClean="0">
                <a:latin typeface="Times New Roman" panose="02020603050405020304" pitchFamily="18" charset="0"/>
                <a:cs typeface="Times New Roman" panose="02020603050405020304" pitchFamily="18" charset="0"/>
              </a:rPr>
              <a:t>ңтүстік-шығыстан соғатын жел солтүстік-батысқа </a:t>
            </a:r>
            <a:r>
              <a:rPr lang="kk-KZ" sz="1150" dirty="0" smtClean="0">
                <a:latin typeface="Times New Roman" panose="02020603050405020304" pitchFamily="18" charset="0"/>
                <a:cs typeface="Times New Roman" panose="02020603050405020304" pitchFamily="18" charset="0"/>
              </a:rPr>
              <a:t>ауысады</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3-5</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6-8</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03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02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 (жаңбыр, қар) жауады, көктайғақ болады. Солтүстік-батыстан жел соғады, </a:t>
            </a:r>
            <a:r>
              <a:rPr lang="kk-KZ" sz="1150" dirty="0" smtClean="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0-2 </a:t>
            </a:r>
            <a:r>
              <a:rPr lang="kk-KZ" sz="1150" dirty="0" smtClean="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9151797"/>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02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03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37108</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6186</cp:revision>
  <cp:lastPrinted>2021-07-01T07:38:07Z</cp:lastPrinted>
  <dcterms:created xsi:type="dcterms:W3CDTF">2018-03-27T06:03:00Z</dcterms:created>
  <dcterms:modified xsi:type="dcterms:W3CDTF">2025-11-01T09:12:29Z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