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10" d="100"/>
          <a:sy n="110" d="100"/>
        </p:scale>
        <p:origin x="-210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21789178"/>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қараша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993712672"/>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02 </a:t>
            </a:r>
            <a:r>
              <a:rPr lang="kk-KZ" altLang="ru-RU" sz="1150" b="1" dirty="0" smtClean="0">
                <a:latin typeface="Times New Roman" pitchFamily="18" charset="0"/>
                <a:cs typeface="Times New Roman" pitchFamily="18" charset="0"/>
              </a:rPr>
              <a:t>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т</a:t>
            </a:r>
            <a:r>
              <a:rPr lang="kk-KZ" sz="1200" kern="1400" dirty="0" smtClean="0">
                <a:latin typeface="Times New Roman"/>
                <a:ea typeface="Times New Roman"/>
              </a:rPr>
              <a:t>үнде аздаған жаңбыр</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соғатын </a:t>
            </a:r>
            <a:r>
              <a:rPr lang="kk-KZ" sz="1200" kern="1400" dirty="0" smtClean="0">
                <a:solidFill>
                  <a:srgbClr val="000000"/>
                </a:solidFill>
                <a:latin typeface="Times New Roman"/>
                <a:ea typeface="Times New Roman"/>
              </a:rPr>
              <a:t>жел, күші </a:t>
            </a:r>
            <a:r>
              <a:rPr lang="kk-KZ" sz="1200" kern="1400" dirty="0" smtClean="0">
                <a:solidFill>
                  <a:srgbClr val="000000"/>
                </a:solidFill>
                <a:latin typeface="Times New Roman"/>
                <a:ea typeface="Times New Roman"/>
              </a:rPr>
              <a:t>9-14 м/с</a:t>
            </a:r>
            <a:r>
              <a:rPr lang="kk-KZ" sz="1200" kern="1400" dirty="0" smtClean="0">
                <a:solidFill>
                  <a:srgbClr val="000000"/>
                </a:solidFill>
                <a:latin typeface="Times New Roman"/>
                <a:ea typeface="Times New Roman"/>
              </a:rPr>
              <a:t>. Ауа температурасы түнде 5-7, күндіз </a:t>
            </a:r>
            <a:r>
              <a:rPr lang="kk-KZ" sz="1200" kern="1400" dirty="0" smtClean="0">
                <a:solidFill>
                  <a:srgbClr val="000000"/>
                </a:solidFill>
                <a:latin typeface="Times New Roman"/>
                <a:ea typeface="Times New Roman"/>
              </a:rPr>
              <a:t>11-13 </a:t>
            </a:r>
            <a:r>
              <a:rPr lang="kk-KZ" sz="1200" kern="1400" dirty="0" smtClean="0">
                <a:solidFill>
                  <a:srgbClr val="000000"/>
                </a:solidFill>
                <a:latin typeface="Times New Roman"/>
                <a:ea typeface="Times New Roman"/>
              </a:rPr>
              <a:t>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Солтүстік-батыстан </a:t>
            </a:r>
            <a:r>
              <a:rPr lang="kk-KZ" sz="1200" kern="1400" dirty="0" smtClean="0">
                <a:latin typeface="Times New Roman"/>
                <a:ea typeface="Times New Roman"/>
              </a:rPr>
              <a:t>соғатын жел солтүстік-батысқа ауысады, күші </a:t>
            </a:r>
            <a:r>
              <a:rPr lang="kk-KZ" sz="1200" kern="1400" dirty="0" smtClean="0">
                <a:latin typeface="Times New Roman"/>
                <a:ea typeface="Times New Roman"/>
              </a:rPr>
              <a:t>3-8 </a:t>
            </a:r>
            <a:r>
              <a:rPr lang="kk-KZ" sz="1200" kern="1400" dirty="0" smtClean="0">
                <a:latin typeface="Times New Roman"/>
                <a:ea typeface="Times New Roman"/>
              </a:rPr>
              <a:t>м/с. Ауа температурасы </a:t>
            </a:r>
            <a:r>
              <a:rPr lang="kk-KZ" sz="1200" kern="1400" dirty="0" smtClean="0">
                <a:latin typeface="Times New Roman"/>
                <a:ea typeface="Times New Roman"/>
              </a:rPr>
              <a:t>1-3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02 </a:t>
            </a:r>
            <a:r>
              <a:rPr lang="ru-RU" sz="1150" b="1" dirty="0" err="1" smtClean="0">
                <a:solidFill>
                  <a:schemeClr val="tx1"/>
                </a:solidFill>
                <a:latin typeface="Times New Roman" panose="02020603050405020304" pitchFamily="18" charset="0"/>
                <a:cs typeface="Times New Roman" panose="02020603050405020304" pitchFamily="18" charset="0"/>
              </a:rPr>
              <a:t>қараша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 </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31028</TotalTime>
  <Words>968</Words>
  <Application>Microsoft Office PowerPoint</Application>
  <PresentationFormat>Лист A4 (210x297 мм)</PresentationFormat>
  <Paragraphs>148</Paragraphs>
  <Slides>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5089</cp:revision>
  <cp:lastPrinted>2023-02-06T06:57:51Z</cp:lastPrinted>
  <dcterms:created xsi:type="dcterms:W3CDTF">2018-03-27T06:03:00Z</dcterms:created>
  <dcterms:modified xsi:type="dcterms:W3CDTF">2025-11-01T07:15:54Z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