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77" d="100"/>
          <a:sy n="77" d="100"/>
        </p:scale>
        <p:origin x="9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826667167"/>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41912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2</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1</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Бұлтты, таңертен және күндіз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ауын-шашын (жаңбыр, қар). </a:t>
            </a:r>
            <a:r>
              <a:rPr lang="kk-KZ" sz="1200" dirty="0" smtClean="0">
                <a:solidFill>
                  <a:prstClr val="black"/>
                </a:solidFill>
                <a:latin typeface="Times New Roman" panose="02020603050405020304" pitchFamily="18" charset="0"/>
                <a:cs typeface="Times New Roman" pitchFamily="18" charset="0"/>
              </a:rPr>
              <a:t>Оңтүстік</a:t>
            </a:r>
            <a:r>
              <a:rPr lang="kk-KZ" sz="1200" dirty="0" smtClean="0">
                <a:solidFill>
                  <a:prstClr val="black"/>
                </a:solidFill>
                <a:latin typeface="Times New Roman" panose="02020603050405020304" pitchFamily="18" charset="0"/>
                <a:cs typeface="Times New Roman" pitchFamily="18" charset="0"/>
              </a:rPr>
              <a:t>-батыстан оңтүстік-шығысқа  </a:t>
            </a:r>
            <a:r>
              <a:rPr lang="kk-KZ" sz="1200" dirty="0" smtClean="0">
                <a:solidFill>
                  <a:prstClr val="black"/>
                </a:solidFill>
                <a:latin typeface="Times New Roman" panose="02020603050405020304" pitchFamily="18" charset="0"/>
                <a:cs typeface="Times New Roman" pitchFamily="18" charset="0"/>
              </a:rPr>
              <a:t>жел соғады, күші 9-14, </a:t>
            </a:r>
            <a:r>
              <a:rPr lang="kk-KZ" sz="1200" dirty="0" smtClean="0">
                <a:solidFill>
                  <a:prstClr val="black"/>
                </a:solidFill>
                <a:latin typeface="Times New Roman" panose="02020603050405020304" pitchFamily="18" charset="0"/>
                <a:cs typeface="Times New Roman" pitchFamily="18" charset="0"/>
              </a:rPr>
              <a:t>Ауа </a:t>
            </a:r>
            <a:r>
              <a:rPr lang="kk-KZ" sz="1200" dirty="0">
                <a:solidFill>
                  <a:prstClr val="black"/>
                </a:solidFill>
                <a:latin typeface="Times New Roman" panose="02020603050405020304" pitchFamily="18" charset="0"/>
                <a:cs typeface="Times New Roman" pitchFamily="18" charset="0"/>
              </a:rPr>
              <a:t>температурасы түнде </a:t>
            </a:r>
            <a:r>
              <a:rPr lang="kk-KZ" sz="1200" dirty="0" smtClean="0">
                <a:solidFill>
                  <a:prstClr val="black"/>
                </a:solidFill>
                <a:latin typeface="Times New Roman" panose="02020603050405020304" pitchFamily="18" charset="0"/>
                <a:cs typeface="Times New Roman" pitchFamily="18" charset="0"/>
              </a:rPr>
              <a:t>0-2</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4</a:t>
            </a:r>
            <a:r>
              <a:rPr lang="kk-KZ" sz="1200" dirty="0" smtClean="0">
                <a:solidFill>
                  <a:prstClr val="black"/>
                </a:solidFill>
                <a:latin typeface="Times New Roman" panose="02020603050405020304" pitchFamily="18" charset="0"/>
                <a:cs typeface="Times New Roman" pitchFamily="18" charset="0"/>
              </a:rPr>
              <a:t>-6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a:t>
            </a:r>
            <a:r>
              <a:rPr lang="kk-KZ" sz="1200" dirty="0" smtClean="0">
                <a:solidFill>
                  <a:prstClr val="black"/>
                </a:solidFill>
                <a:latin typeface="Times New Roman" panose="02020603050405020304" pitchFamily="18" charset="0"/>
                <a:cs typeface="Times New Roman" pitchFamily="18" charset="0"/>
              </a:rPr>
              <a:t>. </a:t>
            </a:r>
          </a:p>
          <a:p>
            <a:pPr indent="177800" algn="just" hangingPunct="1">
              <a:buNone/>
              <a:defRPr/>
            </a:pP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3</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 altLang="ru-RU" sz="1200" b="1" dirty="0" smtClean="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2</a:t>
            </a:r>
            <a:r>
              <a:rPr lang="kk-KZ"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a:t>
            </a:r>
            <a:r>
              <a:rPr lang="kk-KZ" sz="1200" b="1" dirty="0">
                <a:latin typeface="Times New Roman" panose="02020603050405020304" pitchFamily="18" charset="0"/>
                <a:cs typeface="Times New Roman" pitchFamily="18" charset="0"/>
              </a:rPr>
              <a:t>3</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кей уақыттарда жауын-шашын</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жаңбыр, қар</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 күндіз көктайғақ.</a:t>
            </a:r>
            <a:r>
              <a:rPr lang="kk-KZ" sz="1200" dirty="0" smtClean="0">
                <a:solidFill>
                  <a:prstClr val="black"/>
                </a:solidFill>
                <a:latin typeface="Times New Roman" panose="02020603050405020304" pitchFamily="18" charset="0"/>
                <a:cs typeface="Times New Roman" pitchFamily="18" charset="0"/>
              </a:rPr>
              <a:t> Оңтүстік-шығыстан </a:t>
            </a:r>
            <a:r>
              <a:rPr lang="kk-KZ" sz="1200" dirty="0" smtClean="0">
                <a:solidFill>
                  <a:prstClr val="black"/>
                </a:solidFill>
                <a:latin typeface="Times New Roman" panose="02020603050405020304" pitchFamily="18" charset="0"/>
                <a:cs typeface="Times New Roman" pitchFamily="18" charset="0"/>
              </a:rPr>
              <a:t>жел </a:t>
            </a:r>
            <a:r>
              <a:rPr lang="kk-KZ" sz="1200" dirty="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9-14, күндіз екпіні 15-20</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1-3</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жылы.</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 altLang="en-US" sz="1200" b="1" dirty="0" smtClean="0">
                <a:solidFill>
                  <a:schemeClr val="tx1"/>
                </a:solidFill>
                <a:latin typeface="Times New Roman" pitchFamily="18" charset="0"/>
                <a:cs typeface="Times New Roman" pitchFamily="18" charset="0"/>
                <a:sym typeface="+mn-ea"/>
              </a:rPr>
              <a:t>т</a:t>
            </a:r>
            <a:r>
              <a:rPr lang="kk-KZ" altLang="en-US" sz="1200" b="1" dirty="0" smtClean="0">
                <a:solidFill>
                  <a:schemeClr val="tx1"/>
                </a:solidFill>
                <a:latin typeface="Times New Roman" pitchFamily="18" charset="0"/>
                <a:cs typeface="Times New Roman" pitchFamily="18" charset="0"/>
                <a:sym typeface="+mn-ea"/>
              </a:rPr>
              <a:t>өмен</a:t>
            </a:r>
            <a:r>
              <a:rPr lang="kk-KZ" altLang="en-US" sz="1200" dirty="0" smtClean="0">
                <a:solidFill>
                  <a:schemeClr val="tx1"/>
                </a:solidFill>
                <a:latin typeface="Times New Roman" pitchFamily="18" charset="0"/>
                <a:cs typeface="Times New Roman" pitchFamily="18" charset="0"/>
                <a:sym typeface="+mn-ea"/>
              </a:rPr>
              <a:t> болады </a:t>
            </a:r>
            <a:r>
              <a:rPr lang="kk-KZ" altLang="en-US" sz="1200" dirty="0">
                <a:solidFill>
                  <a:schemeClr val="tx1"/>
                </a:solidFill>
                <a:latin typeface="Times New Roman" pitchFamily="18" charset="0"/>
                <a:cs typeface="Times New Roman" pitchFamily="18" charset="0"/>
                <a:sym typeface="+mn-ea"/>
              </a:rPr>
              <a:t>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279716844"/>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2</a:t>
                      </a:r>
                      <a:r>
                        <a:rPr lang="kk-KZ" sz="1100" dirty="0">
                          <a:solidFill>
                            <a:srgbClr val="000000"/>
                          </a:solidFill>
                          <a:effectLst/>
                          <a:latin typeface="Times New Roman" panose="02020603050405020304" pitchFamily="18" charset="0"/>
                        </a:rPr>
                        <a:t>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636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66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a:t>
                      </a:r>
                      <a:r>
                        <a:rPr lang="ru-RU" sz="1100" dirty="0">
                          <a:solidFill>
                            <a:srgbClr val="000000"/>
                          </a:solidFill>
                          <a:effectLst/>
                          <a:latin typeface="Times New Roman" panose="02020603050405020304" pitchFamily="18" charset="0"/>
                        </a:rPr>
                        <a:t>6</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9</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Жолдыбай</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25589</TotalTime>
  <Words>555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3788</cp:revision>
  <cp:lastPrinted>2021-07-01T07:38:07Z</cp:lastPrinted>
  <dcterms:created xsi:type="dcterms:W3CDTF">2018-03-27T06:03:00Z</dcterms:created>
  <dcterms:modified xsi:type="dcterms:W3CDTF">2025-11-01T08:23:51Z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