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25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6367934"/>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305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қараша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02</a:t>
            </a:r>
            <a:r>
              <a:rPr lang="kk-KZ" sz="1200" b="1" dirty="0" smtClean="0">
                <a:solidFill>
                  <a:prstClr val="black"/>
                </a:solidFill>
                <a:latin typeface="Times New Roman" panose="02020603050405020304" pitchFamily="18" charset="0"/>
                <a:cs typeface="Times New Roman" panose="02020603050405020304" pitchFamily="18" charset="0"/>
              </a:rPr>
              <a:t> қараша</a:t>
            </a:r>
          </a:p>
          <a:p>
            <a:pPr algn="ctr"/>
            <a:r>
              <a:rPr lang="kk-KZ" altLang="ru-RU" sz="1200" b="1" dirty="0">
                <a:solidFill>
                  <a:prstClr val="black"/>
                </a:solidFill>
                <a:latin typeface="Times New Roman" panose="02020603050405020304" pitchFamily="18" charset="0"/>
                <a:cs typeface="Times New Roman" panose="02020603050405020304" pitchFamily="18" charset="0"/>
              </a:rPr>
              <a:t>01 қараша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02 қараша 2025 ж. сағ. 20-дейін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таңертең </a:t>
            </a:r>
            <a:r>
              <a:rPr lang="kk-KZ" sz="1200" kern="900" dirty="0" smtClean="0">
                <a:solidFill>
                  <a:srgbClr val="000000"/>
                </a:solidFill>
                <a:latin typeface="Times New Roman" panose="02020603050405020304" pitchFamily="18" charset="0"/>
                <a:ea typeface="Times New Roman" panose="02020603050405020304" pitchFamily="18" charset="0"/>
              </a:rPr>
              <a:t>және </a:t>
            </a:r>
            <a:r>
              <a:rPr lang="kk-KZ" sz="1200" dirty="0">
                <a:solidFill>
                  <a:prstClr val="black"/>
                </a:solidFill>
                <a:latin typeface="Times New Roman" panose="02020603050405020304" pitchFamily="18" charset="0"/>
              </a:rPr>
              <a:t>күндіз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 </a:t>
            </a:r>
            <a:r>
              <a:rPr lang="kk-KZ" sz="1200" kern="900" dirty="0">
                <a:solidFill>
                  <a:srgbClr val="000000"/>
                </a:solidFill>
                <a:latin typeface="Times New Roman" panose="02020603050405020304" pitchFamily="18" charset="0"/>
                <a:ea typeface="Times New Roman" panose="02020603050405020304" pitchFamily="18" charset="0"/>
              </a:rPr>
              <a:t>(жаңбыр, қар</a:t>
            </a:r>
            <a:r>
              <a:rPr lang="ru-RU" sz="1200" kern="900" dirty="0">
                <a:solidFill>
                  <a:srgbClr val="000000"/>
                </a:solidFill>
                <a:latin typeface="Times New Roman" panose="02020603050405020304" pitchFamily="18" charset="0"/>
                <a:ea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соғатын жел солтүстік-шығысқа ауысады,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Ауа </a:t>
            </a:r>
            <a:r>
              <a:rPr lang="kk-KZ" sz="1200" dirty="0">
                <a:solidFill>
                  <a:prstClr val="black"/>
                </a:solidFill>
                <a:latin typeface="Times New Roman" panose="02020603050405020304" pitchFamily="18" charset="0"/>
              </a:rPr>
              <a:t>температурасы </a:t>
            </a:r>
            <a:r>
              <a:rPr lang="kk-KZ" sz="1200" dirty="0" smtClean="0">
                <a:solidFill>
                  <a:prstClr val="black"/>
                </a:solidFill>
                <a:latin typeface="Times New Roman" panose="02020603050405020304" pitchFamily="18" charset="0"/>
              </a:rPr>
              <a:t>түнде 0-2</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күндіз </a:t>
            </a:r>
            <a:r>
              <a:rPr lang="kk-KZ" sz="1200" dirty="0" smtClean="0">
                <a:solidFill>
                  <a:prstClr val="black"/>
                </a:solidFill>
                <a:latin typeface="Times New Roman" panose="02020603050405020304" pitchFamily="18" charset="0"/>
              </a:rPr>
              <a:t>4-6</a:t>
            </a:r>
            <a:r>
              <a:rPr lang="kk-KZ" sz="1200" dirty="0" smtClean="0">
                <a:solidFill>
                  <a:prstClr val="black"/>
                </a:solidFill>
                <a:latin typeface="Times New Roman" panose="02020603050405020304" pitchFamily="18" charset="0"/>
              </a:rPr>
              <a:t> </a:t>
            </a:r>
            <a:r>
              <a:rPr lang="kk-KZ" sz="1200" dirty="0" smtClean="0">
                <a:solidFill>
                  <a:prstClr val="black"/>
                </a:solidFill>
                <a:latin typeface="Times New Roman" panose="02020603050405020304" pitchFamily="18" charset="0"/>
              </a:rPr>
              <a:t>градус </a:t>
            </a:r>
            <a:r>
              <a:rPr lang="kk-KZ" sz="1200" dirty="0">
                <a:solidFill>
                  <a:prstClr val="black"/>
                </a:solidFill>
                <a:latin typeface="Times New Roman" panose="02020603050405020304" pitchFamily="18" charset="0"/>
              </a:rPr>
              <a:t>жылы</a:t>
            </a:r>
            <a:r>
              <a:rPr lang="kk-KZ" sz="1200" dirty="0" smtClean="0">
                <a:solidFill>
                  <a:prstClr val="black"/>
                </a:solidFill>
                <a:latin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03 қараша</a:t>
            </a:r>
            <a:endParaRPr lang="kk-KZ"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0</a:t>
            </a:r>
            <a:r>
              <a:rPr lang="kk-KZ" sz="1200" b="1" dirty="0">
                <a:solidFill>
                  <a:prstClr val="black"/>
                </a:solidFill>
                <a:latin typeface="Times New Roman" panose="02020603050405020304" pitchFamily="18" charset="0"/>
                <a:cs typeface="Times New Roman" panose="02020603050405020304" pitchFamily="18" charset="0"/>
              </a:rPr>
              <a:t>2</a:t>
            </a:r>
            <a:r>
              <a:rPr lang="kk-KZ" sz="1200" b="1" dirty="0" smtClean="0">
                <a:solidFill>
                  <a:prstClr val="black"/>
                </a:solidFill>
                <a:latin typeface="Times New Roman" panose="02020603050405020304" pitchFamily="18" charset="0"/>
                <a:cs typeface="Times New Roman" panose="02020603050405020304" pitchFamily="18" charset="0"/>
              </a:rPr>
              <a:t> қараша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03 қараша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Бұлтты, </a:t>
            </a:r>
            <a:r>
              <a:rPr lang="kk-KZ" sz="1200" kern="900" dirty="0" smtClean="0">
                <a:solidFill>
                  <a:srgbClr val="000000"/>
                </a:solidFill>
                <a:latin typeface="Times New Roman" panose="02020603050405020304" pitchFamily="18" charset="0"/>
                <a:ea typeface="Times New Roman" panose="02020603050405020304" pitchFamily="18" charset="0"/>
              </a:rPr>
              <a:t>қар. С</a:t>
            </a:r>
            <a:r>
              <a:rPr lang="kk-KZ" sz="1200" kern="900" dirty="0" smtClean="0">
                <a:solidFill>
                  <a:srgbClr val="000000"/>
                </a:solidFill>
                <a:latin typeface="Times New Roman" panose="02020603050405020304" pitchFamily="18" charset="0"/>
                <a:ea typeface="Times New Roman" panose="02020603050405020304" pitchFamily="18" charset="0"/>
              </a:rPr>
              <a:t>олтүстік-шығыстан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smtClean="0">
                <a:solidFill>
                  <a:srgbClr val="000000"/>
                </a:solidFill>
                <a:latin typeface="Times New Roman" panose="02020603050405020304" pitchFamily="18" charset="0"/>
                <a:ea typeface="Times New Roman" panose="02020603050405020304" pitchFamily="18" charset="0"/>
              </a:rPr>
              <a:t>күші </a:t>
            </a:r>
            <a:r>
              <a:rPr lang="kk-KZ" sz="1200" kern="900" smtClean="0">
                <a:solidFill>
                  <a:srgbClr val="000000"/>
                </a:solidFill>
                <a:latin typeface="Times New Roman" panose="02020603050405020304" pitchFamily="18" charset="0"/>
                <a:ea typeface="Times New Roman" panose="02020603050405020304" pitchFamily="18" charset="0"/>
              </a:rPr>
              <a:t>9-14, екпіні </a:t>
            </a:r>
            <a:r>
              <a:rPr lang="kk-KZ" sz="1200" kern="900">
                <a:solidFill>
                  <a:srgbClr val="000000"/>
                </a:solidFill>
                <a:latin typeface="Times New Roman" panose="02020603050405020304" pitchFamily="18" charset="0"/>
                <a:ea typeface="Times New Roman" panose="02020603050405020304" pitchFamily="18" charset="0"/>
              </a:rPr>
              <a:t>15-20 </a:t>
            </a:r>
            <a:r>
              <a:rPr lang="kk-KZ" sz="1200" kern="90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2-4</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аяз.</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01953120"/>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01 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02,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03 қараша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pic>
        <p:nvPicPr>
          <p:cNvPr id="5" name="Рисунок 4"/>
          <p:cNvPicPr>
            <a:picLocks noChangeAspect="1"/>
          </p:cNvPicPr>
          <p:nvPr/>
        </p:nvPicPr>
        <p:blipFill>
          <a:blip r:embed="rId3"/>
          <a:stretch>
            <a:fillRect/>
          </a:stretch>
        </p:blipFill>
        <p:spPr>
          <a:xfrm>
            <a:off x="1982326" y="3369641"/>
            <a:ext cx="5941347" cy="118718"/>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26497</TotalTime>
  <Words>590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5178</cp:revision>
  <cp:lastPrinted>2021-07-01T07:38:07Z</cp:lastPrinted>
  <dcterms:created xsi:type="dcterms:W3CDTF">2018-03-27T06:03:00Z</dcterms:created>
  <dcterms:modified xsi:type="dcterms:W3CDTF">2025-11-01T07:52:11Z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