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346"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305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01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01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4861190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02</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01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күндіз жауын-шашын </a:t>
            </a:r>
            <a:r>
              <a:rPr lang="ru-RU" sz="1100" dirty="0" err="1">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err="1" smtClean="0">
                <a:latin typeface="Times New Roman" pitchFamily="18" charset="0"/>
                <a:cs typeface="Times New Roman" pitchFamily="18" charset="0"/>
              </a:rPr>
              <a:t>және таңертен тұман.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a:t>
            </a:r>
            <a:r>
              <a:rPr lang="kk-KZ" sz="1100" dirty="0">
                <a:latin typeface="Times New Roman" pitchFamily="18" charset="0"/>
                <a:cs typeface="Times New Roman" pitchFamily="18" charset="0"/>
              </a:rPr>
              <a:t>-батыстан соғатың жел солтүстік-шығысқа ауысады, күші 9-14 м/с. Ауа температурасы түнде 1-3 градус аяз, күндіз 3-5 градус жылы.</a:t>
            </a:r>
          </a:p>
          <a:p>
            <a:pPr lvl="0" indent="182563" algn="ctr">
              <a:tabLst>
                <a:tab pos="182563" algn="l"/>
              </a:tabLst>
            </a:pPr>
            <a:r>
              <a:rPr lang="kk-KZ" altLang="ru-RU" sz="1100" b="1" dirty="0">
                <a:solidFill>
                  <a:srgbClr val="000000"/>
                </a:solidFill>
                <a:latin typeface="Times New Roman" pitchFamily="18" charset="0"/>
                <a:cs typeface="Times New Roman" pitchFamily="18" charset="0"/>
              </a:rPr>
              <a:t>03 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02</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03</a:t>
            </a:r>
            <a:r>
              <a:rPr lang="kk-KZ" altLang="ru-RU" sz="1100" b="1" dirty="0">
                <a:solidFill>
                  <a:srgbClr val="000000"/>
                </a:solidFill>
                <a:latin typeface="Times New Roman" pitchFamily="18" charset="0"/>
                <a:cs typeface="Times New Roman" pitchFamily="18" charset="0"/>
              </a:rPr>
              <a:t>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түнде жауын-шашын </a:t>
            </a:r>
            <a:r>
              <a:rPr lang="ru-RU" sz="1100" dirty="0" err="1">
                <a:latin typeface="Times New Roman" pitchFamily="18" charset="0"/>
                <a:cs typeface="Times New Roman" pitchFamily="18" charset="0"/>
              </a:rPr>
              <a:t>(жаңбыр, 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көктайғақ.</a:t>
            </a:r>
            <a:r>
              <a:rPr lang="ru-RU" sz="1100" dirty="0">
                <a:latin typeface="Times New Roman" pitchFamily="18" charset="0"/>
                <a:cs typeface="Times New Roman" pitchFamily="18" charset="0"/>
              </a:rPr>
              <a:t> С</a:t>
            </a:r>
            <a:r>
              <a:rPr lang="kk-KZ" sz="1100" dirty="0">
                <a:latin typeface="Times New Roman" pitchFamily="18" charset="0"/>
                <a:cs typeface="Times New Roman" pitchFamily="18" charset="0"/>
              </a:rPr>
              <a:t>олтүстік-шығыстан жел соғады, күші 9-14 м/с. Ауа температурасы 5-7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02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03</a:t>
            </a:r>
            <a:r>
              <a:rPr lang="kk-KZ" sz="1100" dirty="0">
                <a:solidFill>
                  <a:srgbClr val="000000"/>
                </a:solidFill>
                <a:latin typeface="Times New Roman" pitchFamily="18" charset="0"/>
                <a:cs typeface="Times New Roman" pitchFamily="18" charset="0"/>
              </a:rPr>
              <a:t> 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17371</TotalTime>
  <Words>565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7077</cp:revision>
  <cp:lastPrinted>2021-07-01T03:56:27Z</cp:lastPrinted>
  <dcterms:created xsi:type="dcterms:W3CDTF">2018-03-27T06:03:00Z</dcterms:created>
  <dcterms:modified xsi:type="dcterms:W3CDTF">2025-11-01T07:37:44Z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