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14" y="5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549225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47289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ноября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и утром дождь. Ветер северо-западный 9-14 м/с. Температура воздуха ночью 7-9, днем 12-14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28740</TotalTime>
  <Words>583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4039</cp:revision>
  <cp:lastPrinted>2021-10-15T03:50:29Z</cp:lastPrinted>
  <dcterms:created xsi:type="dcterms:W3CDTF">2018-03-27T06:03:00Z</dcterms:created>
  <dcterms:modified xsi:type="dcterms:W3CDTF">2025-11-02T06:32:15Z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