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09906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6589" y="242861"/>
            <a:ext cx="4390332" cy="1661993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ctr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О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гололед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0-2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5-7 </a:t>
            </a:r>
            <a:r>
              <a:rPr lang="ru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03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271222"/>
              </p:ext>
            </p:extLst>
          </p:nvPr>
        </p:nvGraphicFramePr>
        <p:xfrm>
          <a:off x="5134650" y="3763600"/>
          <a:ext cx="4528802" cy="2411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ноября, ночью 04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51518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7290</cp:revision>
  <cp:lastPrinted>2025-08-12T06:13:34Z</cp:lastPrinted>
  <dcterms:created xsi:type="dcterms:W3CDTF">2018-03-27T06:03:00Z</dcterms:created>
  <dcterms:modified xsi:type="dcterms:W3CDTF">2025-11-02T07:15:41Z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