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96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99444793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306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938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ноября 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осадки (дождь, снег), гололед, днем низовая метель. Ветер северо-восточный 9-14, днем порывы 15-20 м/с. Температура воздуха ночью и днем 1 мороза-1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ноября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04 ноября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снег, гололед, низовая метель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Ветер северный 15-20 м/с. Температура воздуха 11-13 градус мороза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 ноября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0761417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 С.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24907</TotalTime>
  <Words>614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3902</cp:revision>
  <cp:lastPrinted>2021-07-01T03:56:27Z</cp:lastPrinted>
  <dcterms:created xsi:type="dcterms:W3CDTF">2018-03-27T06:03:00Z</dcterms:created>
  <dcterms:modified xsi:type="dcterms:W3CDTF">2025-11-02T07:14:13Z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