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306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</a:t>
            </a: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 ноября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9399" y="127924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03 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kk-KZ" sz="1100" dirty="0" smtClean="0">
                <a:solidFill>
                  <a:schemeClr val="tx1"/>
                </a:solidFill>
              </a:rPr>
              <a:t>без осадков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юго-восточный </a:t>
            </a:r>
            <a:r>
              <a:rPr lang="ru-RU" sz="1100" dirty="0">
                <a:solidFill>
                  <a:schemeClr val="tx1"/>
                </a:solidFill>
              </a:rPr>
              <a:t>3-8 м/с.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3-5,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15-17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04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 smtClean="0">
                <a:solidFill>
                  <a:schemeClr val="tx1"/>
                </a:solidFill>
              </a:rPr>
              <a:t>Облачно, во второй половине ночи дождь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северо-запад</a:t>
            </a:r>
            <a:r>
              <a:rPr lang="ru-RU" sz="1100" dirty="0" err="1" smtClean="0">
                <a:solidFill>
                  <a:schemeClr val="tx1"/>
                </a:solidFill>
              </a:rPr>
              <a:t>ный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4-6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kk-KZ" sz="1100" dirty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0641119"/>
              </p:ext>
            </p:extLst>
          </p:nvPr>
        </p:nvGraphicFramePr>
        <p:xfrm>
          <a:off x="4835525" y="4248150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9052" y="2236787"/>
            <a:ext cx="4970463" cy="2009775"/>
            <a:chOff x="4823618" y="2217426"/>
            <a:chExt cx="4970463" cy="200938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46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03 но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ября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04 ноября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сначала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накоплению,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затем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рассеиванию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6998"/>
              <a:ext cx="4951413" cy="46980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02 ноября 2025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624"/>
              <a:ext cx="4941888" cy="27617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Канаева Б.К.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27077</TotalTime>
  <Words>777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6481</cp:revision>
  <cp:lastPrinted>2021-07-01T09:11:30Z</cp:lastPrinted>
  <dcterms:created xsi:type="dcterms:W3CDTF">2018-03-27T06:03:00Z</dcterms:created>
  <dcterms:modified xsi:type="dcterms:W3CDTF">2025-11-02T06:40:26Z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