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7249921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03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небольшие осадки (дождь, снег). Ветер юго-западный 7-12 м/с. Температура воздуха ночью 2-4, днем 5-7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снег, низовая метель, гололед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с переходом на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14133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5272</TotalTime>
  <Words>568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928</cp:revision>
  <cp:lastPrinted>2021-07-01T03:56:27Z</cp:lastPrinted>
  <dcterms:created xsi:type="dcterms:W3CDTF">2024-09-22T07:48:17Z</dcterms:created>
  <dcterms:modified xsi:type="dcterms:W3CDTF">2025-11-02T07:51:35Z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