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6374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 (дождь, снег). Ветер северо-западный, северный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около 0 градусов,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небольшие осадки (дождь,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065628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56427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6430</cp:revision>
  <cp:lastPrinted>2021-02-03T11:37:00Z</cp:lastPrinted>
  <dcterms:created xsi:type="dcterms:W3CDTF">2018-03-27T06:03:00Z</dcterms:created>
  <dcterms:modified xsi:type="dcterms:W3CDTF">2025-11-02T09:11:48Z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