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12199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днем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снег)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</a:t>
            </a:r>
            <a:r>
              <a:rPr lang="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2216" y="244455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2216" y="33994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17339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19958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3668</cp:revision>
  <cp:lastPrinted>2021-10-14T11:15:53Z</cp:lastPrinted>
  <dcterms:created xsi:type="dcterms:W3CDTF">2018-03-27T06:03:00Z</dcterms:created>
  <dcterms:modified xsi:type="dcterms:W3CDTF">2025-11-02T07:51:42Z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