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237360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623" y="310269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101874"/>
              </p:ext>
            </p:extLst>
          </p:nvPr>
        </p:nvGraphicFramePr>
        <p:xfrm>
          <a:off x="5081094" y="4995376"/>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4082" y="440935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03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02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03</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04</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04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ru-RU" sz="1100"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07341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30912</TotalTime>
  <Words>574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4089</cp:revision>
  <cp:lastPrinted>2021-07-01T07:38:07Z</cp:lastPrinted>
  <dcterms:created xsi:type="dcterms:W3CDTF">2018-03-27T06:03:00Z</dcterms:created>
  <dcterms:modified xsi:type="dcterms:W3CDTF">2025-11-02T06:32:02Z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