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708602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03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Оңтүстік-шығыстан соғатын жел оңтүстік-батысқа ауысады, күші 6-11 м/с. Ауа температурасы түнде 0-2, күндіз 6-8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боран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226683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25090</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4963</cp:revision>
  <cp:lastPrinted>2021-07-01T03:56:27Z</cp:lastPrinted>
  <dcterms:created xsi:type="dcterms:W3CDTF">2018-03-27T06:03:00Z</dcterms:created>
  <dcterms:modified xsi:type="dcterms:W3CDTF">2025-11-02T08:04:06Z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