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89456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03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 жаяу бұрқасын, көктайғақ.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солтүстіктен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және күндіз 2-4 </a:t>
            </a:r>
            <a:r>
              <a:rPr lang="kk-KZ" sz="1200" dirty="0" smtClean="0">
                <a:solidFill>
                  <a:prstClr val="black"/>
                </a:solidFill>
                <a:latin typeface="Times New Roman" panose="02020603050405020304" pitchFamily="18" charset="0"/>
              </a:rPr>
              <a:t>градус </a:t>
            </a:r>
            <a:r>
              <a:rPr lang="kk-KZ" sz="1200" dirty="0" smtClean="0">
                <a:solidFill>
                  <a:prstClr val="black"/>
                </a:solidFill>
                <a:latin typeface="Times New Roman" panose="02020603050405020304" pitchFamily="18" charset="0"/>
              </a:rPr>
              <a:t>аяз.</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03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7144559"/>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022414796"/>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9641"/>
            <a:ext cx="5941347" cy="11871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26501</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5180</cp:revision>
  <cp:lastPrinted>2021-07-01T07:38:07Z</cp:lastPrinted>
  <dcterms:created xsi:type="dcterms:W3CDTF">2018-03-27T06:03:00Z</dcterms:created>
  <dcterms:modified xsi:type="dcterms:W3CDTF">2025-11-02T06:40:04Z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