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1" r:id="rId2"/>
    <p:sldId id="265" r:id="rId3"/>
    <p:sldId id="266" r:id="rId4"/>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10" d="100"/>
          <a:sy n="110" d="100"/>
        </p:scale>
        <p:origin x="-210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18782261"/>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993712672"/>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,296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03 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02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03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К</a:t>
            </a:r>
            <a:r>
              <a:rPr lang="kk-KZ" sz="1200" kern="1400" dirty="0" smtClean="0">
                <a:solidFill>
                  <a:srgbClr val="000000"/>
                </a:solidFill>
                <a:latin typeface="Times New Roman"/>
                <a:ea typeface="Times New Roman"/>
              </a:rPr>
              <a:t>өшпелі </a:t>
            </a:r>
            <a:r>
              <a:rPr lang="kk-KZ" sz="1200" kern="1400" dirty="0">
                <a:solidFill>
                  <a:srgbClr val="000000"/>
                </a:solidFill>
                <a:latin typeface="Times New Roman"/>
                <a:ea typeface="Times New Roman"/>
              </a:rPr>
              <a:t>бұлтты, түнде аздаған жаңбыр. Түнде және таңертең тұман. Солүстік-батыстан, солтүстіктен жел соғады, күші  7-12 м/с. Ауа температурасы түнде 3-5, күндіз 7-9 жылы</a:t>
            </a:r>
            <a:r>
              <a:rPr lang="kk-KZ" sz="1200" kern="1400" dirty="0" smtClean="0">
                <a:solidFill>
                  <a:srgbClr val="000000"/>
                </a:solidFill>
                <a:latin typeface="Times New Roman"/>
                <a:ea typeface="Times New Roman"/>
              </a:rPr>
              <a:t>.</a:t>
            </a:r>
          </a:p>
          <a:p>
            <a:pPr algn="just"/>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03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04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a:t>
            </a:r>
            <a:r>
              <a:rPr lang="kk-KZ" sz="1200" kern="1400" dirty="0" smtClean="0">
                <a:latin typeface="Times New Roman"/>
                <a:ea typeface="Times New Roman"/>
              </a:rPr>
              <a:t>, жауын-шашынсыз. </a:t>
            </a:r>
            <a:r>
              <a:rPr lang="kk-KZ" sz="1200" kern="1400" dirty="0" smtClean="0">
                <a:latin typeface="Times New Roman"/>
                <a:ea typeface="Times New Roman"/>
              </a:rPr>
              <a:t>Солтүстіктен, солтүстік-шығыстан </a:t>
            </a:r>
            <a:r>
              <a:rPr lang="kk-KZ" sz="1200" kern="1400" dirty="0" smtClean="0">
                <a:latin typeface="Times New Roman"/>
                <a:ea typeface="Times New Roman"/>
              </a:rPr>
              <a:t>жел соғады</a:t>
            </a:r>
            <a:r>
              <a:rPr lang="kk-KZ" sz="1200" kern="1400" dirty="0" smtClean="0">
                <a:latin typeface="Times New Roman"/>
                <a:ea typeface="Times New Roman"/>
              </a:rPr>
              <a:t>, </a:t>
            </a:r>
            <a:r>
              <a:rPr lang="kk-KZ" sz="1200" kern="1400" dirty="0" smtClean="0">
                <a:latin typeface="Times New Roman"/>
                <a:ea typeface="Times New Roman"/>
              </a:rPr>
              <a:t>күші </a:t>
            </a:r>
            <a:r>
              <a:rPr lang="kk-KZ" sz="1200" kern="1400" dirty="0" smtClean="0">
                <a:latin typeface="Times New Roman"/>
                <a:ea typeface="Times New Roman"/>
              </a:rPr>
              <a:t>2-7 </a:t>
            </a:r>
            <a:r>
              <a:rPr lang="kk-KZ" sz="1200" kern="1400" dirty="0" smtClean="0">
                <a:latin typeface="Times New Roman"/>
                <a:ea typeface="Times New Roman"/>
              </a:rPr>
              <a:t>м/с. Ауа температурасы </a:t>
            </a:r>
            <a:r>
              <a:rPr lang="kk-KZ" sz="1200" kern="1400" smtClean="0">
                <a:latin typeface="Times New Roman"/>
                <a:ea typeface="Times New Roman"/>
              </a:rPr>
              <a:t>1-3 </a:t>
            </a:r>
            <a:r>
              <a:rPr lang="kk-KZ" sz="1200" kern="1400" smtClean="0">
                <a:latin typeface="Times New Roman"/>
                <a:ea typeface="Times New Roman"/>
              </a:rPr>
              <a:t>аяз.</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31033</TotalTime>
  <Words>969</Words>
  <Application>Microsoft Office PowerPoint</Application>
  <PresentationFormat>Лист A4 (210x297 мм)</PresentationFormat>
  <Paragraphs>149</Paragraphs>
  <Slides>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5091</cp:revision>
  <cp:lastPrinted>2023-02-06T06:57:51Z</cp:lastPrinted>
  <dcterms:created xsi:type="dcterms:W3CDTF">2018-03-27T06:03:00Z</dcterms:created>
  <dcterms:modified xsi:type="dcterms:W3CDTF">2025-11-02T07:24:13Z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