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6" d="100"/>
          <a:sy n="86" d="100"/>
        </p:scale>
        <p:origin x="1656"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0460272"/>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306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02</a:t>
                      </a:r>
                      <a:r>
                        <a:rPr lang="kk-KZ" altLang="zh-CN" sz="1200" b="1" i="1" baseline="0" dirty="0">
                          <a:solidFill>
                            <a:srgbClr val="002060"/>
                          </a:solidFill>
                          <a:latin typeface="Times New Roman" panose="02020603050405020304" pitchFamily="18" charset="0"/>
                          <a:cs typeface="Times New Roman" panose="02020603050405020304" pitchFamily="18" charset="0"/>
                        </a:rPr>
                        <a:t>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02 қарашада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54886711"/>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525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601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0.663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435122"/>
            <a:ext cx="4726961" cy="1431161"/>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kk-KZ" sz="1050" b="1" kern="1400" dirty="0">
                <a:latin typeface="Times New Roman" panose="02020603050405020304" pitchFamily="18" charset="0"/>
                <a:cs typeface="Times New Roman" panose="02020603050405020304" pitchFamily="18" charset="0"/>
              </a:rPr>
              <a:t> </a:t>
            </a:r>
            <a:r>
              <a:rPr lang="ru-RU" sz="1050" b="1" kern="1400" dirty="0">
                <a:latin typeface="Times New Roman" panose="02020603050405020304" pitchFamily="18" charset="0"/>
                <a:cs typeface="Times New Roman" panose="02020603050405020304" pitchFamily="18" charset="0"/>
              </a:rPr>
              <a:t>03</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қарашаға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02 қараша с. 20-ден </a:t>
            </a:r>
            <a:r>
              <a:rPr lang="kk-KZ" sz="1050" b="1" kern="1400" dirty="0">
                <a:latin typeface="Times New Roman" panose="02020603050405020304" pitchFamily="18" charset="0"/>
                <a:cs typeface="Times New Roman" panose="02020603050405020304" pitchFamily="18" charset="0"/>
              </a:rPr>
              <a:t> </a:t>
            </a:r>
            <a:r>
              <a:rPr lang="ru-RU" sz="1050" b="1" kern="1400" dirty="0">
                <a:latin typeface="Times New Roman" panose="02020603050405020304" pitchFamily="18" charset="0"/>
                <a:cs typeface="Times New Roman" panose="02020603050405020304" pitchFamily="18" charset="0"/>
              </a:rPr>
              <a:t>03</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қараша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Бұлтты, жауын-шашын (жаңбыр, қар), көктайғақ. Солтүстік-шығыстан жел соғады, күші 9-14 м/с. Ауа температурасы түнде </a:t>
            </a:r>
            <a:r>
              <a:rPr lang="ru-RU" sz="1100" dirty="0">
                <a:latin typeface="Times New Roman" panose="02020603050405020304" pitchFamily="18" charset="0"/>
                <a:cs typeface="Times New Roman" panose="02020603050405020304" pitchFamily="18" charset="0"/>
              </a:rPr>
              <a:t>0-2</a:t>
            </a:r>
            <a:r>
              <a:rPr lang="kk-KZ" sz="1100" dirty="0">
                <a:latin typeface="Times New Roman" panose="02020603050405020304" pitchFamily="18" charset="0"/>
                <a:cs typeface="Times New Roman" panose="02020603050405020304" pitchFamily="18" charset="0"/>
              </a:rPr>
              <a:t>, күндіз 5-7 жылы.</a:t>
            </a:r>
            <a:endParaRPr lang="kk-KZ" sz="1100" b="1" kern="1400"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04</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қарашаға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03</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қараша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04 </a:t>
            </a:r>
            <a:r>
              <a:rPr lang="kk-KZ"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Бұлтты, қар, жаяу бұрқасын, көктайғақ. Солтүстік-шығыстан жел соғады, күші 9-14</a:t>
            </a:r>
            <a:r>
              <a:rPr lang="ru-KZ" sz="1100" dirty="0">
                <a:latin typeface="Times New Roman" panose="02020603050405020304" pitchFamily="18" charset="0"/>
                <a:cs typeface="Times New Roman" panose="02020603050405020304" pitchFamily="18" charset="0"/>
              </a:rPr>
              <a:t> м/с</a:t>
            </a:r>
            <a:r>
              <a:rPr lang="kk-KZ" sz="1100" dirty="0">
                <a:latin typeface="Times New Roman" panose="02020603050405020304" pitchFamily="18" charset="0"/>
                <a:cs typeface="Times New Roman" panose="02020603050405020304" pitchFamily="18" charset="0"/>
              </a:rPr>
              <a:t>. Ауа температурасы </a:t>
            </a:r>
            <a:r>
              <a:rPr lang="kk-KZ" sz="1100">
                <a:latin typeface="Times New Roman" panose="02020603050405020304" pitchFamily="18" charset="0"/>
                <a:cs typeface="Times New Roman" panose="02020603050405020304" pitchFamily="18" charset="0"/>
              </a:rPr>
              <a:t>3-5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36640" y="2134374"/>
            <a:ext cx="460741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03 </a:t>
            </a:r>
            <a:r>
              <a:rPr lang="kk-KZ" sz="1100" dirty="0">
                <a:solidFill>
                  <a:schemeClr val="tx1"/>
                </a:solidFill>
                <a:latin typeface="Times New Roman" panose="02020603050405020304" pitchFamily="18" charset="0"/>
                <a:cs typeface="Times New Roman" panose="02020603050405020304" pitchFamily="18" charset="0"/>
              </a:rPr>
              <a:t>қарашада,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04 </a:t>
            </a:r>
            <a:r>
              <a:rPr lang="kk-KZ" sz="1100" dirty="0">
                <a:solidFill>
                  <a:schemeClr val="tx1"/>
                </a:solidFill>
                <a:latin typeface="Times New Roman" panose="02020603050405020304" pitchFamily="18" charset="0"/>
                <a:cs typeface="Times New Roman" panose="02020603050405020304" pitchFamily="18" charset="0"/>
              </a:rPr>
              <a:t>қарашада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a:t>
            </a:r>
            <a:r>
              <a:rPr lang="ru-RU"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r>
              <a:rPr lang="ru-RU" sz="1100">
                <a:solidFill>
                  <a:prstClr val="black"/>
                </a:solidFill>
                <a:latin typeface="Times New Roman" panose="02020603050405020304" pitchFamily="18" charset="0"/>
                <a:cs typeface="Times New Roman" panose="02020603050405020304" pitchFamily="18" charset="0"/>
              </a:rPr>
              <a:t>.</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Седелева 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47989</TotalTime>
  <Words>614</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6981</cp:revision>
  <cp:lastPrinted>2025-07-15T07:11:11Z</cp:lastPrinted>
  <dcterms:created xsi:type="dcterms:W3CDTF">2018-03-27T06:03:00Z</dcterms:created>
  <dcterms:modified xsi:type="dcterms:W3CDTF">2025-11-02T07:15:36Z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