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0525623"/>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03 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02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03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 (жаңбыр, қар). </a:t>
            </a:r>
            <a:r>
              <a:rPr lang="kk-KZ" altLang="ru-RU" sz="1200" dirty="0" smtClean="0">
                <a:latin typeface="Times New Roman" panose="02020603050405020304" pitchFamily="18" charset="0"/>
                <a:cs typeface="Times New Roman" panose="02020603050405020304" pitchFamily="18" charset="0"/>
              </a:rPr>
              <a:t>Оңтүстік-шығыстан соғатын жел оңтүстік-батысқа </a:t>
            </a:r>
            <a:r>
              <a:rPr lang="kk-KZ" altLang="ru-RU" sz="1200" dirty="0">
                <a:latin typeface="Times New Roman" panose="02020603050405020304" pitchFamily="18" charset="0"/>
                <a:cs typeface="Times New Roman" panose="02020603050405020304" pitchFamily="18" charset="0"/>
              </a:rPr>
              <a:t>ауысады, күші 6-11 м/с. Ауа температурасы түнде 0-2, күндіз 6-8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04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03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04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боран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5-7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2211504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26988</TotalTime>
  <Words>608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5060</cp:revision>
  <cp:lastPrinted>2021-07-01T07:38:07Z</cp:lastPrinted>
  <dcterms:created xsi:type="dcterms:W3CDTF">2018-03-27T06:03:00Z</dcterms:created>
  <dcterms:modified xsi:type="dcterms:W3CDTF">2025-11-02T08:03:59Z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