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03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02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03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Батыстан жел соғады, күші 5-10 м/с. Ауа температурасы түнде үсік 1-3 градус, күндіз 16-18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03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қарашада</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0,33</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21719</TotalTime>
  <Words>535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5401</cp:revision>
  <cp:lastPrinted>2021-07-01T03:56:27Z</cp:lastPrinted>
  <dcterms:created xsi:type="dcterms:W3CDTF">2018-03-27T06:03:00Z</dcterms:created>
  <dcterms:modified xsi:type="dcterms:W3CDTF">2025-11-02T06:43:22Z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