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5996366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306</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қарашадағы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754326"/>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02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күндіз жаңбыр.</a:t>
            </a:r>
            <a:r>
              <a:rPr lang="kk-KZ" sz="1200" dirty="0" smtClean="0">
                <a:latin typeface="Times New Roman" panose="02020603050405020304" pitchFamily="18" charset="0"/>
                <a:cs typeface="Times New Roman" panose="02020603050405020304" pitchFamily="18" charset="0"/>
              </a:rPr>
              <a:t> Жел батыстан 9-14 </a:t>
            </a:r>
            <a:r>
              <a:rPr lang="kk-KZ" sz="1200" dirty="0">
                <a:latin typeface="Times New Roman" panose="02020603050405020304" pitchFamily="18" charset="0"/>
                <a:cs typeface="Times New Roman" panose="02020603050405020304" pitchFamily="18" charset="0"/>
              </a:rPr>
              <a:t>м/с. Ауаның температурасы түнде 3-5, күндіз </a:t>
            </a:r>
            <a:r>
              <a:rPr lang="kk-KZ" sz="1200" dirty="0" smtClean="0">
                <a:latin typeface="Times New Roman" panose="02020603050405020304" pitchFamily="18" charset="0"/>
                <a:cs typeface="Times New Roman" panose="02020603050405020304" pitchFamily="18" charset="0"/>
              </a:rPr>
              <a:t>10-12 </a:t>
            </a:r>
            <a:r>
              <a:rPr lang="kk-KZ" sz="1200" dirty="0">
                <a:latin typeface="Times New Roman" panose="02020603050405020304" pitchFamily="18" charset="0"/>
                <a:cs typeface="Times New Roman" panose="02020603050405020304" pitchFamily="18" charset="0"/>
              </a:rPr>
              <a:t>жылы.</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жаңбыр</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батыстан, солтүстік-батыстан 9-14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0</a:t>
            </a:r>
            <a:r>
              <a:rPr lang="kk-KZ" sz="1200" dirty="0" smtClean="0">
                <a:latin typeface="Times New Roman" panose="02020603050405020304" pitchFamily="18" charset="0"/>
                <a:cs typeface="Times New Roman" panose="02020603050405020304" pitchFamily="18" charset="0"/>
              </a:rPr>
              <a:t>-2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66510528"/>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0.101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1714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0.343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0.128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0.677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723422682"/>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Бақытжан</a:t>
                      </a:r>
                      <a:r>
                        <a:rPr lang="ru-RU" altLang="x-none" sz="800" b="0" baseline="0" dirty="0" smtClean="0">
                          <a:latin typeface="Times New Roman" panose="02020603050405020304" pitchFamily="18" charset="0"/>
                          <a:cs typeface="Times New Roman" panose="02020603050405020304" pitchFamily="18" charset="0"/>
                        </a:rPr>
                        <a:t>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16594</TotalTime>
  <Words>532</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3928</cp:revision>
  <cp:lastPrinted>2021-07-01T07:38:07Z</cp:lastPrinted>
  <dcterms:created xsi:type="dcterms:W3CDTF">2018-03-27T06:03:00Z</dcterms:created>
  <dcterms:modified xsi:type="dcterms:W3CDTF">2025-11-02T06:56:35Z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