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2544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306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15100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03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Түнде </a:t>
            </a:r>
            <a:r>
              <a:rPr lang="kk-KZ" sz="1100" dirty="0">
                <a:latin typeface="Times New Roman" pitchFamily="18" charset="0"/>
                <a:cs typeface="Times New Roman" pitchFamily="18" charset="0"/>
              </a:rPr>
              <a:t>және </a:t>
            </a:r>
            <a:r>
              <a:rPr lang="kk-KZ" sz="1100" dirty="0" smtClean="0">
                <a:latin typeface="Times New Roman" pitchFamily="18" charset="0"/>
                <a:cs typeface="Times New Roman" pitchFamily="18" charset="0"/>
              </a:rPr>
              <a:t>таңертең тұман. Жел солтүстіктен, солтүстік-батыстан, 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 градус аяз-1 градус жылы,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a:t>
            </a:r>
            <a:r>
              <a:rPr lang="kk-KZ" sz="1100" dirty="0" smtClean="0">
                <a:latin typeface="Times New Roman" pitchFamily="18" charset="0"/>
                <a:cs typeface="Times New Roman" pitchFamily="18" charset="0"/>
              </a:rPr>
              <a:t>-6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04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Түнде және таңертең </a:t>
            </a:r>
            <a:r>
              <a:rPr lang="kk-KZ" sz="1100" dirty="0" smtClean="0">
                <a:solidFill>
                  <a:prstClr val="black"/>
                </a:solidFill>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солтүстіктен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градус аяз.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36059</TotalTime>
  <Words>578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6893</cp:revision>
  <cp:lastPrinted>2021-07-01T03:56:27Z</cp:lastPrinted>
  <dcterms:created xsi:type="dcterms:W3CDTF">2018-03-27T06:03:00Z</dcterms:created>
  <dcterms:modified xsi:type="dcterms:W3CDTF">2025-11-02T06:06:38Z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