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7" d="100"/>
          <a:sy n="77" d="100"/>
        </p:scale>
        <p:origin x="9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118629187"/>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02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3</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Бұлтты,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 (жаңбыр, қар</a:t>
            </a:r>
            <a:r>
              <a:rPr lang="kk-KZ" sz="1200" dirty="0" smtClean="0">
                <a:solidFill>
                  <a:prstClr val="black"/>
                </a:solidFill>
                <a:latin typeface="Times New Roman" panose="02020603050405020304" pitchFamily="18" charset="0"/>
                <a:cs typeface="Times New Roman" pitchFamily="18" charset="0"/>
              </a:rPr>
              <a:t>), күндіз көктайғақ. </a:t>
            </a:r>
            <a:r>
              <a:rPr lang="kk-KZ" sz="1200" dirty="0" smtClean="0">
                <a:solidFill>
                  <a:prstClr val="black"/>
                </a:solidFill>
                <a:latin typeface="Times New Roman" panose="02020603050405020304" pitchFamily="18" charset="0"/>
                <a:cs typeface="Times New Roman" pitchFamily="18" charset="0"/>
              </a:rPr>
              <a:t>Оңтүстік шығыстан солтүстікке ауысады  </a:t>
            </a:r>
            <a:r>
              <a:rPr lang="kk-KZ" sz="1200" dirty="0" smtClean="0">
                <a:solidFill>
                  <a:prstClr val="black"/>
                </a:solidFill>
                <a:latin typeface="Times New Roman" panose="02020603050405020304" pitchFamily="18" charset="0"/>
                <a:cs typeface="Times New Roman" pitchFamily="18" charset="0"/>
              </a:rPr>
              <a:t>жел </a:t>
            </a:r>
            <a:r>
              <a:rPr lang="kk-KZ" sz="1200" dirty="0" smtClean="0">
                <a:solidFill>
                  <a:prstClr val="black"/>
                </a:solidFill>
                <a:latin typeface="Times New Roman" panose="02020603050405020304" pitchFamily="18" charset="0"/>
                <a:cs typeface="Times New Roman" pitchFamily="18" charset="0"/>
              </a:rPr>
              <a:t>соғады 9-14, күндіз екпіні 15-20 м/с.  Ауа </a:t>
            </a:r>
            <a:r>
              <a:rPr lang="kk-KZ" sz="1200" dirty="0">
                <a:solidFill>
                  <a:prstClr val="black"/>
                </a:solidFill>
                <a:latin typeface="Times New Roman" panose="02020603050405020304" pitchFamily="18" charset="0"/>
                <a:cs typeface="Times New Roman" pitchFamily="18" charset="0"/>
              </a:rPr>
              <a:t>температурасы түнде </a:t>
            </a:r>
            <a:r>
              <a:rPr lang="kk-KZ" sz="1200" dirty="0" smtClean="0">
                <a:solidFill>
                  <a:prstClr val="black"/>
                </a:solidFill>
                <a:latin typeface="Times New Roman" panose="02020603050405020304" pitchFamily="18" charset="0"/>
                <a:cs typeface="Times New Roman" pitchFamily="18" charset="0"/>
              </a:rPr>
              <a:t>0 градус,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2</a:t>
            </a:r>
            <a:r>
              <a:rPr lang="kk-KZ" sz="1200" dirty="0" smtClean="0">
                <a:solidFill>
                  <a:prstClr val="black"/>
                </a:solidFill>
                <a:latin typeface="Times New Roman" panose="02020603050405020304" pitchFamily="18" charset="0"/>
                <a:cs typeface="Times New Roman" pitchFamily="18" charset="0"/>
              </a:rPr>
              <a:t>-4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 </a:t>
            </a:r>
          </a:p>
          <a:p>
            <a:pPr indent="177800" algn="just" hangingPunct="1">
              <a:buNone/>
              <a:defRPr/>
            </a:pP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3</a:t>
            </a:r>
            <a:r>
              <a:rPr lang="kk-KZ" altLang="ru-RU" sz="1200" b="1" dirty="0" smtClean="0">
                <a:latin typeface="Times New Roman" panose="02020603050405020304" pitchFamily="18" charset="0"/>
                <a:cs typeface="Times New Roman" pitchFamily="18" charset="0"/>
              </a:rPr>
              <a:t>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04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a:t>
            </a:r>
            <a:r>
              <a:rPr lang="kk-KZ" sz="1200" dirty="0" smtClean="0">
                <a:solidFill>
                  <a:prstClr val="black"/>
                </a:solidFill>
                <a:latin typeface="Times New Roman" panose="02020603050405020304" pitchFamily="18" charset="0"/>
                <a:cs typeface="Times New Roman" pitchFamily="18" charset="0"/>
              </a:rPr>
              <a:t>уақыттарда қар, бұрқасын, көктайғақ</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a:t>
            </a:r>
            <a:r>
              <a:rPr lang="kk-KZ" sz="1200" dirty="0" smtClean="0">
                <a:solidFill>
                  <a:prstClr val="black"/>
                </a:solidFill>
                <a:latin typeface="Times New Roman" panose="02020603050405020304" pitchFamily="18" charset="0"/>
                <a:cs typeface="Times New Roman" pitchFamily="18" charset="0"/>
              </a:rPr>
              <a:t>-шығыстан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кей уақыттарда </a:t>
            </a:r>
            <a:r>
              <a:rPr lang="kk-KZ" sz="1200" dirty="0" smtClean="0">
                <a:solidFill>
                  <a:prstClr val="black"/>
                </a:solidFill>
                <a:latin typeface="Times New Roman" panose="02020603050405020304" pitchFamily="18" charset="0"/>
                <a:cs typeface="Times New Roman" pitchFamily="18" charset="0"/>
              </a:rPr>
              <a:t>екпіні 15-20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8</a:t>
            </a:r>
            <a:r>
              <a:rPr lang="kk-KZ" sz="1200" dirty="0" smtClean="0">
                <a:solidFill>
                  <a:prstClr val="black"/>
                </a:solidFill>
                <a:latin typeface="Times New Roman" panose="02020603050405020304" pitchFamily="18" charset="0"/>
                <a:cs typeface="Times New Roman" pitchFamily="18" charset="0"/>
              </a:rPr>
              <a:t>-10 </a:t>
            </a:r>
            <a:r>
              <a:rPr lang="kk-KZ" sz="1200" dirty="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a:t>
            </a:r>
            <a:r>
              <a:rPr lang="kk-KZ" sz="1200" dirty="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02</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1367537254"/>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25685</TotalTime>
  <Words>548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3791</cp:revision>
  <cp:lastPrinted>2021-07-01T07:38:07Z</cp:lastPrinted>
  <dcterms:created xsi:type="dcterms:W3CDTF">2018-03-27T06:03:00Z</dcterms:created>
  <dcterms:modified xsi:type="dcterms:W3CDTF">2025-11-02T08:50:53Z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