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161488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306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46900" y="46075"/>
            <a:ext cx="4712545" cy="2215991"/>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03 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02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 кей уақыттарда </a:t>
            </a:r>
            <a:r>
              <a:rPr lang="kk-KZ" sz="1150" dirty="0" smtClean="0">
                <a:latin typeface="Times New Roman" panose="02020603050405020304" pitchFamily="18" charset="0"/>
                <a:cs typeface="Times New Roman" panose="02020603050405020304" pitchFamily="18" charset="0"/>
              </a:rPr>
              <a:t>жауын-шашын (жаңбыр</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қар) </a:t>
            </a:r>
            <a:r>
              <a:rPr lang="kk-KZ" sz="1150" dirty="0" smtClean="0">
                <a:latin typeface="Times New Roman" panose="02020603050405020304" pitchFamily="18" charset="0"/>
                <a:cs typeface="Times New Roman" panose="02020603050405020304" pitchFamily="18" charset="0"/>
              </a:rPr>
              <a:t>жауады. Солтүстік-батыстан, солтүстіктен жел соғады, күші 6-11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0 градус шамасында,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3-5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04 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03 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a:t>
            </a:r>
            <a:r>
              <a:rPr lang="kk-KZ" sz="1150" b="1" dirty="0" smtClean="0">
                <a:latin typeface="Times New Roman" panose="02020603050405020304" pitchFamily="18" charset="0"/>
                <a:cs typeface="Times New Roman" panose="02020603050405020304" pitchFamily="18" charset="0"/>
              </a:rPr>
              <a:t> 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a:t>
            </a:r>
            <a:r>
              <a:rPr lang="kk-KZ" sz="1150" smtClean="0">
                <a:latin typeface="Times New Roman" panose="02020603050405020304" pitchFamily="18" charset="0"/>
                <a:cs typeface="Times New Roman" panose="02020603050405020304" pitchFamily="18" charset="0"/>
              </a:rPr>
              <a:t>, </a:t>
            </a:r>
            <a:r>
              <a:rPr lang="kk-KZ" sz="1150" smtClean="0">
                <a:latin typeface="Times New Roman" panose="02020603050405020304" pitchFamily="18" charset="0"/>
                <a:cs typeface="Times New Roman" panose="02020603050405020304" pitchFamily="18" charset="0"/>
              </a:rPr>
              <a:t>түнде </a:t>
            </a:r>
            <a:r>
              <a:rPr lang="kk-KZ" sz="1150" dirty="0" smtClean="0">
                <a:latin typeface="Times New Roman" panose="02020603050405020304" pitchFamily="18" charset="0"/>
                <a:cs typeface="Times New Roman" panose="02020603050405020304" pitchFamily="18" charset="0"/>
              </a:rPr>
              <a:t>аздаған жауын-шашын (жаңбыр, қар) жауады. Солтүстік-батыстан жел соғады, күші 5-10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3-5 градус суық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22026934"/>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0,933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03 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04 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37113</TotalTime>
  <Words>531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6188</cp:revision>
  <cp:lastPrinted>2021-07-01T07:38:07Z</cp:lastPrinted>
  <dcterms:created xsi:type="dcterms:W3CDTF">2018-03-27T06:03:00Z</dcterms:created>
  <dcterms:modified xsi:type="dcterms:W3CDTF">2025-11-02T09:11:10Z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