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3610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Оңтүстік-шығыстан соғатын жел оңтүстік-батысқа ауысады, күші 7-12, күндіз екпіні 15-20 м/с. Ауа температурасы түнде 1-3°,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4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3942959"/>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19116</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3717</cp:revision>
  <cp:lastPrinted>2021-07-01T03:56:27Z</cp:lastPrinted>
  <dcterms:created xsi:type="dcterms:W3CDTF">2018-03-27T06:03:00Z</dcterms:created>
  <dcterms:modified xsi:type="dcterms:W3CDTF">2025-11-02T07:45:44Z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