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95886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16815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1100" dirty="0" smtClean="0"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восточный, юго-восточный 7-12 м/с. Температура воздуха ночью 3-5, днем 9-11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28736</TotalTime>
  <Words>594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4040</cp:revision>
  <cp:lastPrinted>2021-10-15T03:50:29Z</cp:lastPrinted>
  <dcterms:created xsi:type="dcterms:W3CDTF">2018-03-27T06:03:00Z</dcterms:created>
  <dcterms:modified xsi:type="dcterms:W3CDTF">2025-11-03T06:30:04Z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