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397657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низовая метель, гололед. Ветер северо-западный, северный 9-14 м/с. Температура воздуха ночью и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северный, северо-восточный 9-14 м/с. Температура воздуха 10-12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71862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25278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4987</cp:revision>
  <cp:lastPrinted>2021-07-01T03:56:27Z</cp:lastPrinted>
  <dcterms:created xsi:type="dcterms:W3CDTF">2018-03-27T06:03:00Z</dcterms:created>
  <dcterms:modified xsi:type="dcterms:W3CDTF">2025-11-03T07:48:56Z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