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20467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временами дождь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и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kk-KZ" dirty="0">
                <a:solidFill>
                  <a:schemeClr val="tx1"/>
                </a:solidFill>
              </a:rPr>
              <a:t> с дальнейшим понижением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осадки, временами сильные (дождь, снег). Временами туман, на дорогах гололедица. Ветер северо-западный с переходом на северо-восточный 3-8 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заморозки </a:t>
            </a:r>
            <a:r>
              <a:rPr lang="ru-RU" smtClean="0">
                <a:solidFill>
                  <a:schemeClr val="tx1"/>
                </a:solidFill>
              </a:rPr>
              <a:t>3-5 </a:t>
            </a:r>
            <a:r>
              <a:rPr lang="ru-RU" smtClean="0">
                <a:solidFill>
                  <a:schemeClr val="tx1"/>
                </a:solidFill>
              </a:rPr>
              <a:t>градусов.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865735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27082</TotalTime>
  <Words>766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6486</cp:revision>
  <cp:lastPrinted>2021-07-01T09:11:30Z</cp:lastPrinted>
  <dcterms:created xsi:type="dcterms:W3CDTF">2018-03-27T06:03:00Z</dcterms:created>
  <dcterms:modified xsi:type="dcterms:W3CDTF">2025-11-03T05:34:02Z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