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196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436229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15-20 м/с. Температура воздуха ночью 10-12, днем 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05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снег, низовая метель.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12-14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ноября, ночью 05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19822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7445</cp:revision>
  <cp:lastPrinted>2021-07-01T03:56:27Z</cp:lastPrinted>
  <dcterms:created xsi:type="dcterms:W3CDTF">2018-03-27T06:03:00Z</dcterms:created>
  <dcterms:modified xsi:type="dcterms:W3CDTF">2025-11-03T08:14:38Z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