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849030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снег, низовая метель, гололед. Ветер северный 9-14, временами порывы 15-20 м/с. Температура воздуха ночью и днем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244987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Туяк С./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Алданбергенова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27223</TotalTime>
  <Words>667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3867</cp:revision>
  <cp:lastPrinted>2021-07-01T07:38:07Z</cp:lastPrinted>
  <dcterms:created xsi:type="dcterms:W3CDTF">2018-03-27T06:03:00Z</dcterms:created>
  <dcterms:modified xsi:type="dcterms:W3CDTF">2025-11-03T07:56:02Z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