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870" y="6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641764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ноября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ноября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но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рассевание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809160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1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04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solidFill>
                  <a:srgbClr val="000000"/>
                </a:solidFill>
                <a:latin typeface="Tahoma"/>
              </a:rPr>
              <a:t> 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северный, северо-западный с переходом на юго-восточный 7-12 м/с. Температура воздуха ночью 2-4 мороза, днем 4-6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ноября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ноября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ноября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Ночью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и утром туман.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7-12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1-3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34795</TotalTime>
  <Words>540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6311</cp:revision>
  <cp:lastPrinted>2021-07-01T03:56:27Z</cp:lastPrinted>
  <dcterms:created xsi:type="dcterms:W3CDTF">2018-03-27T06:03:00Z</dcterms:created>
  <dcterms:modified xsi:type="dcterms:W3CDTF">2025-11-03T06:29:17Z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